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6" r:id="rId2"/>
    <p:sldMasterId id="2147483711" r:id="rId3"/>
    <p:sldMasterId id="2147483738" r:id="rId4"/>
    <p:sldMasterId id="2147483768" r:id="rId5"/>
    <p:sldMasterId id="2147483787" r:id="rId6"/>
    <p:sldMasterId id="2147483811" r:id="rId7"/>
    <p:sldMasterId id="2147483859" r:id="rId8"/>
    <p:sldMasterId id="2147483883" r:id="rId9"/>
    <p:sldMasterId id="2147483913" r:id="rId10"/>
    <p:sldMasterId id="2147483919" r:id="rId11"/>
  </p:sldMasterIdLst>
  <p:notesMasterIdLst>
    <p:notesMasterId r:id="rId29"/>
  </p:notesMasterIdLst>
  <p:handoutMasterIdLst>
    <p:handoutMasterId r:id="rId30"/>
  </p:handoutMasterIdLst>
  <p:sldIdLst>
    <p:sldId id="396" r:id="rId12"/>
    <p:sldId id="523" r:id="rId13"/>
    <p:sldId id="530" r:id="rId14"/>
    <p:sldId id="532" r:id="rId15"/>
    <p:sldId id="578" r:id="rId16"/>
    <p:sldId id="580" r:id="rId17"/>
    <p:sldId id="581" r:id="rId18"/>
    <p:sldId id="571" r:id="rId19"/>
    <p:sldId id="539" r:id="rId20"/>
    <p:sldId id="577" r:id="rId21"/>
    <p:sldId id="570" r:id="rId22"/>
    <p:sldId id="563" r:id="rId23"/>
    <p:sldId id="564" r:id="rId24"/>
    <p:sldId id="568" r:id="rId25"/>
    <p:sldId id="551" r:id="rId26"/>
    <p:sldId id="545" r:id="rId27"/>
    <p:sldId id="454" r:id="rId28"/>
  </p:sldIdLst>
  <p:sldSz cx="12192000" cy="6858000"/>
  <p:notesSz cx="6797675" cy="9926638"/>
  <p:defaultTextStyle>
    <a:defPPr>
      <a:defRPr lang="ru-RU"/>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79"/>
    <a:srgbClr val="2FC9FF"/>
    <a:srgbClr val="00CC00"/>
    <a:srgbClr val="9A57CD"/>
    <a:srgbClr val="F0975A"/>
    <a:srgbClr val="FFCD2D"/>
    <a:srgbClr val="00CC66"/>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38" autoAdjust="0"/>
    <p:restoredTop sz="99314" autoAdjust="0"/>
  </p:normalViewPr>
  <p:slideViewPr>
    <p:cSldViewPr snapToGrid="0">
      <p:cViewPr>
        <p:scale>
          <a:sx n="75" d="100"/>
          <a:sy n="75" d="100"/>
        </p:scale>
        <p:origin x="-2160" y="-9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0.xml"/><Relationship Id="rId34"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handoutMaster" Target="handoutMasters/handoutMaster1.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eaLnBrk="0" hangingPunct="0">
              <a:defRPr sz="1200"/>
            </a:lvl1pPr>
          </a:lstStyle>
          <a:p>
            <a:pPr>
              <a:defRPr/>
            </a:pPr>
            <a:endParaRPr lang="ru-RU"/>
          </a:p>
        </p:txBody>
      </p:sp>
      <p:sp>
        <p:nvSpPr>
          <p:cNvPr id="3" name="Дата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0" hangingPunct="0">
              <a:defRPr sz="1200" smtClean="0"/>
            </a:lvl1pPr>
          </a:lstStyle>
          <a:p>
            <a:pPr>
              <a:defRPr/>
            </a:pPr>
            <a:fld id="{DE96C345-95A5-4FAA-BEF5-9FFC1957F5EB}" type="datetimeFigureOut">
              <a:rPr lang="ru-RU"/>
              <a:pPr>
                <a:defRPr/>
              </a:pPr>
              <a:t>19.12.2017</a:t>
            </a:fld>
            <a:endParaRPr lang="ru-RU"/>
          </a:p>
        </p:txBody>
      </p:sp>
      <p:sp>
        <p:nvSpPr>
          <p:cNvPr id="4" name="Нижний колонтитул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0" hangingPunct="0">
              <a:defRPr sz="1200"/>
            </a:lvl1pPr>
          </a:lstStyle>
          <a:p>
            <a:pPr>
              <a:defRPr/>
            </a:pPr>
            <a:endParaRPr lang="ru-RU"/>
          </a:p>
        </p:txBody>
      </p:sp>
      <p:sp>
        <p:nvSpPr>
          <p:cNvPr id="5" name="Номер слайда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eaLnBrk="0" hangingPunct="0">
              <a:defRPr sz="1200" smtClean="0"/>
            </a:lvl1pPr>
          </a:lstStyle>
          <a:p>
            <a:pPr>
              <a:defRPr/>
            </a:pPr>
            <a:fld id="{B9FC7EE4-4C04-48CB-82B5-7212AF7EA10D}" type="slidenum">
              <a:rPr lang="ru-RU"/>
              <a:pPr>
                <a:defRPr/>
              </a:pPr>
              <a:t>‹#›</a:t>
            </a:fld>
            <a:endParaRPr lang="ru-RU"/>
          </a:p>
        </p:txBody>
      </p:sp>
    </p:spTree>
    <p:extLst>
      <p:ext uri="{BB962C8B-B14F-4D97-AF65-F5344CB8AC3E}">
        <p14:creationId xmlns:p14="http://schemas.microsoft.com/office/powerpoint/2010/main" val="10093384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eaLnBrk="0" hangingPunct="0">
              <a:defRPr sz="1200" dirty="0">
                <a:cs typeface="Arial" charset="0"/>
              </a:defRPr>
            </a:lvl1pPr>
          </a:lstStyle>
          <a:p>
            <a:pPr>
              <a:defRPr/>
            </a:pPr>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eaLnBrk="0" hangingPunct="0">
              <a:defRPr sz="1200">
                <a:cs typeface="Arial" charset="0"/>
              </a:defRPr>
            </a:lvl1pPr>
          </a:lstStyle>
          <a:p>
            <a:pPr>
              <a:defRPr/>
            </a:pPr>
            <a:fld id="{259D73B2-29BB-4EE5-8016-58B613BD7431}" type="datetimeFigureOut">
              <a:rPr lang="ru-RU"/>
              <a:pPr>
                <a:defRPr/>
              </a:pPr>
              <a:t>19.12.2017</a:t>
            </a:fld>
            <a:endParaRPr lang="ru-RU" dirty="0"/>
          </a:p>
        </p:txBody>
      </p:sp>
      <p:sp>
        <p:nvSpPr>
          <p:cNvPr id="4" name="Образ слайда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ru-RU" noProof="0" dirty="0" smtClean="0"/>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0" hangingPunct="0">
              <a:defRPr sz="1200" dirty="0">
                <a:cs typeface="Arial" charset="0"/>
              </a:defRPr>
            </a:lvl1pPr>
          </a:lstStyle>
          <a:p>
            <a:pPr>
              <a:defRPr/>
            </a:pPr>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E00C796A-991E-4F6C-A4E6-2B3DA9AE3A53}" type="slidenum">
              <a:rPr lang="ru-RU" altLang="ru-RU"/>
              <a:pPr>
                <a:defRPr/>
              </a:pPr>
              <a:t>‹#›</a:t>
            </a:fld>
            <a:endParaRPr lang="ru-RU" altLang="ru-RU" dirty="0"/>
          </a:p>
        </p:txBody>
      </p:sp>
    </p:spTree>
    <p:extLst>
      <p:ext uri="{BB962C8B-B14F-4D97-AF65-F5344CB8AC3E}">
        <p14:creationId xmlns:p14="http://schemas.microsoft.com/office/powerpoint/2010/main" val="20337130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TextEdit="1"/>
          </p:cNvSpPr>
          <p:nvPr>
            <p:ph type="sldImg"/>
          </p:nvPr>
        </p:nvSpPr>
        <p:spPr bwMode="auto">
          <a:noFill/>
          <a:ln>
            <a:solidFill>
              <a:srgbClr val="000000"/>
            </a:solidFill>
            <a:miter lim="800000"/>
            <a:headEnd/>
            <a:tailEnd/>
          </a:ln>
        </p:spPr>
      </p:sp>
      <p:sp>
        <p:nvSpPr>
          <p:cNvPr id="202755"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TextEdit="1"/>
          </p:cNvSpPr>
          <p:nvPr>
            <p:ph type="sldImg"/>
          </p:nvPr>
        </p:nvSpPr>
        <p:spPr bwMode="auto">
          <a:noFill/>
          <a:ln>
            <a:solidFill>
              <a:srgbClr val="000000"/>
            </a:solidFill>
            <a:miter lim="800000"/>
            <a:headEnd/>
            <a:tailEnd/>
          </a:ln>
        </p:spPr>
      </p:sp>
      <p:sp>
        <p:nvSpPr>
          <p:cNvPr id="203779"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Образ слайда 1"/>
          <p:cNvSpPr>
            <a:spLocks noGrp="1" noRot="1" noChangeAspect="1" noTextEdit="1"/>
          </p:cNvSpPr>
          <p:nvPr>
            <p:ph type="sldImg"/>
          </p:nvPr>
        </p:nvSpPr>
        <p:spPr bwMode="auto">
          <a:noFill/>
          <a:ln>
            <a:solidFill>
              <a:srgbClr val="000000"/>
            </a:solidFill>
            <a:miter lim="800000"/>
            <a:headEnd/>
            <a:tailEnd/>
          </a:ln>
        </p:spPr>
      </p:sp>
      <p:sp>
        <p:nvSpPr>
          <p:cNvPr id="123906"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altLang="ru-RU" smtClean="0"/>
          </a:p>
        </p:txBody>
      </p:sp>
      <p:sp>
        <p:nvSpPr>
          <p:cNvPr id="123907" name="Номер слайда 3"/>
          <p:cNvSpPr>
            <a:spLocks noGrp="1"/>
          </p:cNvSpPr>
          <p:nvPr>
            <p:ph type="sldNum" sz="quarter" idx="5"/>
          </p:nvPr>
        </p:nvSpPr>
        <p:spPr bwMode="auto">
          <a:noFill/>
          <a:ln>
            <a:miter lim="800000"/>
            <a:headEnd/>
            <a:tailEnd/>
          </a:ln>
        </p:spPr>
        <p:txBody>
          <a:bodyPr/>
          <a:lstStyle/>
          <a:p>
            <a:fld id="{9D7F35F2-4535-4FB3-B500-77A2D7055B37}" type="slidenum">
              <a:rPr lang="ru-RU" altLang="ru-RU" smtClean="0">
                <a:solidFill>
                  <a:srgbClr val="000000"/>
                </a:solidFill>
                <a:latin typeface="Arial" pitchFamily="34" charset="0"/>
              </a:rPr>
              <a:pPr/>
              <a:t>3</a:t>
            </a:fld>
            <a:endParaRPr lang="ru-RU" altLang="ru-RU" smtClean="0">
              <a:solidFill>
                <a:srgbClr val="000000"/>
              </a:solidFill>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Образ слайда 1"/>
          <p:cNvSpPr>
            <a:spLocks noGrp="1" noRot="1" noChangeAspect="1"/>
          </p:cNvSpPr>
          <p:nvPr>
            <p:ph type="sldImg"/>
          </p:nvPr>
        </p:nvSpPr>
        <p:spPr bwMode="auto">
          <a:noFill/>
          <a:ln>
            <a:solidFill>
              <a:srgbClr val="000000"/>
            </a:solidFill>
            <a:miter lim="800000"/>
            <a:headEnd/>
            <a:tailEnd/>
          </a:ln>
        </p:spPr>
      </p:sp>
      <p:sp>
        <p:nvSpPr>
          <p:cNvPr id="125954"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125955" name="Номер слайда 3"/>
          <p:cNvSpPr>
            <a:spLocks noGrp="1"/>
          </p:cNvSpPr>
          <p:nvPr>
            <p:ph type="sldNum" sz="quarter" idx="5"/>
          </p:nvPr>
        </p:nvSpPr>
        <p:spPr bwMode="auto">
          <a:noFill/>
          <a:ln>
            <a:miter lim="800000"/>
            <a:headEnd/>
            <a:tailEnd/>
          </a:ln>
        </p:spPr>
        <p:txBody>
          <a:bodyPr/>
          <a:lstStyle/>
          <a:p>
            <a:fld id="{C7376C79-FEC5-42B6-98B9-B59802007D9D}" type="slidenum">
              <a:rPr lang="ru-RU" smtClean="0">
                <a:solidFill>
                  <a:srgbClr val="000000"/>
                </a:solidFill>
              </a:rPr>
              <a:pPr/>
              <a:t>4</a:t>
            </a:fld>
            <a:endParaRPr lang="ru-RU"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TextEdit="1"/>
          </p:cNvSpPr>
          <p:nvPr>
            <p:ph type="sldImg"/>
          </p:nvPr>
        </p:nvSpPr>
        <p:spPr bwMode="auto">
          <a:noFill/>
          <a:ln>
            <a:solidFill>
              <a:srgbClr val="000000"/>
            </a:solidFill>
            <a:miter lim="800000"/>
            <a:headEnd/>
            <a:tailEnd/>
          </a:ln>
        </p:spPr>
      </p:sp>
      <p:sp>
        <p:nvSpPr>
          <p:cNvPr id="204803"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spect="1" noTextEdit="1"/>
          </p:cNvSpPr>
          <p:nvPr>
            <p:ph type="sldImg"/>
          </p:nvPr>
        </p:nvSpPr>
        <p:spPr bwMode="auto">
          <a:noFill/>
          <a:ln>
            <a:solidFill>
              <a:srgbClr val="000000"/>
            </a:solidFill>
            <a:miter lim="800000"/>
            <a:headEnd/>
            <a:tailEnd/>
          </a:ln>
        </p:spPr>
      </p:sp>
      <p:sp>
        <p:nvSpPr>
          <p:cNvPr id="205827"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TextEdit="1"/>
          </p:cNvSpPr>
          <p:nvPr>
            <p:ph type="sldImg"/>
          </p:nvPr>
        </p:nvSpPr>
        <p:spPr bwMode="auto">
          <a:noFill/>
          <a:ln>
            <a:solidFill>
              <a:srgbClr val="000000"/>
            </a:solidFill>
            <a:miter lim="800000"/>
            <a:headEnd/>
            <a:tailEnd/>
          </a:ln>
        </p:spPr>
      </p:sp>
      <p:sp>
        <p:nvSpPr>
          <p:cNvPr id="206851"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TextEdit="1"/>
          </p:cNvSpPr>
          <p:nvPr>
            <p:ph type="sldImg"/>
          </p:nvPr>
        </p:nvSpPr>
        <p:spPr bwMode="auto">
          <a:noFill/>
          <a:ln>
            <a:solidFill>
              <a:srgbClr val="000000"/>
            </a:solidFill>
            <a:miter lim="800000"/>
            <a:headEnd/>
            <a:tailEnd/>
          </a:ln>
        </p:spPr>
      </p:sp>
      <p:sp>
        <p:nvSpPr>
          <p:cNvPr id="207875"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TextEdit="1"/>
          </p:cNvSpPr>
          <p:nvPr>
            <p:ph type="sldImg"/>
          </p:nvPr>
        </p:nvSpPr>
        <p:spPr bwMode="auto">
          <a:noFill/>
          <a:ln>
            <a:solidFill>
              <a:srgbClr val="000000"/>
            </a:solidFill>
            <a:miter lim="800000"/>
            <a:headEnd/>
            <a:tailEnd/>
          </a:ln>
        </p:spPr>
      </p:sp>
      <p:sp>
        <p:nvSpPr>
          <p:cNvPr id="208899"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TextEdit="1"/>
          </p:cNvSpPr>
          <p:nvPr>
            <p:ph type="sldImg"/>
          </p:nvPr>
        </p:nvSpPr>
        <p:spPr bwMode="auto">
          <a:noFill/>
          <a:ln>
            <a:solidFill>
              <a:srgbClr val="000000"/>
            </a:solidFill>
            <a:miter lim="800000"/>
            <a:headEnd/>
            <a:tailEnd/>
          </a:ln>
        </p:spPr>
      </p:sp>
      <p:sp>
        <p:nvSpPr>
          <p:cNvPr id="209923"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TextEdit="1"/>
          </p:cNvSpPr>
          <p:nvPr>
            <p:ph type="sldImg"/>
          </p:nvPr>
        </p:nvSpPr>
        <p:spPr bwMode="auto">
          <a:noFill/>
          <a:ln>
            <a:solidFill>
              <a:srgbClr val="000000"/>
            </a:solidFill>
            <a:miter lim="800000"/>
            <a:headEnd/>
            <a:tailEnd/>
          </a:ln>
        </p:spPr>
      </p:sp>
      <p:sp>
        <p:nvSpPr>
          <p:cNvPr id="210947"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TextEdit="1"/>
          </p:cNvSpPr>
          <p:nvPr>
            <p:ph type="sldImg"/>
          </p:nvPr>
        </p:nvSpPr>
        <p:spPr bwMode="auto">
          <a:noFill/>
          <a:ln>
            <a:solidFill>
              <a:srgbClr val="000000"/>
            </a:solidFill>
            <a:miter lim="800000"/>
            <a:headEnd/>
            <a:tailEnd/>
          </a:ln>
        </p:spPr>
      </p:sp>
      <p:sp>
        <p:nvSpPr>
          <p:cNvPr id="211971"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TextEdit="1"/>
          </p:cNvSpPr>
          <p:nvPr>
            <p:ph type="sldImg"/>
          </p:nvPr>
        </p:nvSpPr>
        <p:spPr bwMode="auto">
          <a:noFill/>
          <a:ln>
            <a:solidFill>
              <a:srgbClr val="000000"/>
            </a:solidFill>
            <a:miter lim="800000"/>
            <a:headEnd/>
            <a:tailEnd/>
          </a:ln>
        </p:spPr>
      </p:sp>
      <p:sp>
        <p:nvSpPr>
          <p:cNvPr id="212995"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spect="1" noTextEdit="1"/>
          </p:cNvSpPr>
          <p:nvPr>
            <p:ph type="sldImg"/>
          </p:nvPr>
        </p:nvSpPr>
        <p:spPr bwMode="auto">
          <a:noFill/>
          <a:ln>
            <a:solidFill>
              <a:srgbClr val="000000"/>
            </a:solidFill>
            <a:miter lim="800000"/>
            <a:headEnd/>
            <a:tailEnd/>
          </a:ln>
        </p:spPr>
      </p:sp>
      <p:sp>
        <p:nvSpPr>
          <p:cNvPr id="214019"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spect="1" noTextEdit="1"/>
          </p:cNvSpPr>
          <p:nvPr>
            <p:ph type="sldImg"/>
          </p:nvPr>
        </p:nvSpPr>
        <p:spPr bwMode="auto">
          <a:noFill/>
          <a:ln>
            <a:solidFill>
              <a:srgbClr val="000000"/>
            </a:solidFill>
            <a:miter lim="800000"/>
            <a:headEnd/>
            <a:tailEnd/>
          </a:ln>
        </p:spPr>
      </p:sp>
      <p:sp>
        <p:nvSpPr>
          <p:cNvPr id="215043"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spect="1" noTextEdit="1"/>
          </p:cNvSpPr>
          <p:nvPr>
            <p:ph type="sldImg"/>
          </p:nvPr>
        </p:nvSpPr>
        <p:spPr bwMode="auto">
          <a:noFill/>
          <a:ln>
            <a:solidFill>
              <a:srgbClr val="000000"/>
            </a:solidFill>
            <a:miter lim="800000"/>
            <a:headEnd/>
            <a:tailEnd/>
          </a:ln>
        </p:spPr>
      </p:sp>
      <p:sp>
        <p:nvSpPr>
          <p:cNvPr id="216067"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spect="1" noTextEdit="1"/>
          </p:cNvSpPr>
          <p:nvPr>
            <p:ph type="sldImg"/>
          </p:nvPr>
        </p:nvSpPr>
        <p:spPr bwMode="auto">
          <a:noFill/>
          <a:ln>
            <a:solidFill>
              <a:srgbClr val="000000"/>
            </a:solidFill>
            <a:miter lim="800000"/>
            <a:headEnd/>
            <a:tailEnd/>
          </a:ln>
        </p:spPr>
      </p:sp>
      <p:sp>
        <p:nvSpPr>
          <p:cNvPr id="217091" name="Rectangle 3"/>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9.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0.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50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9FD86BDD-D96D-4A8B-B2B1-B44615BBCB0B}"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2CF9C32B-53BE-4505-9EEA-1325CF3A2813}" type="slidenum">
              <a:rPr lang="ru-RU" altLang="ru-RU"/>
              <a:pPr>
                <a:defRPr/>
              </a:pPr>
              <a:t>‹#›</a:t>
            </a:fld>
            <a:endParaRPr lang="ru-RU" alt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8626F82-A606-40B2-B007-BD8CE70DB776}"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8A1B4F5-156C-49A1-A7D1-CE2E16262C26}" type="slidenum">
              <a:rPr lang="ru-RU" altLang="ru-RU"/>
              <a:pPr>
                <a:defRPr/>
              </a:pPr>
              <a:t>‹#›</a:t>
            </a:fld>
            <a:endParaRPr lang="ru-RU" alt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7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5794DB2-2A6C-4153-A6B3-20DF649B15FD}"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50A0B40-078F-46CB-8967-E32991F54915}" type="slidenum">
              <a:rPr lang="ru-RU" altLang="ru-RU"/>
              <a:pPr>
                <a:defRPr/>
              </a:pPr>
              <a:t>‹#›</a:t>
            </a:fld>
            <a:endParaRPr lang="ru-RU" alt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6E184B5C-5D2E-47F0-BB69-5CBE29F4F786}"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B049860-2879-4B69-B3CF-4B861676F60C}" type="slidenum">
              <a:rPr lang="ru-RU" altLang="ru-RU"/>
              <a:pPr>
                <a:defRPr/>
              </a:pPr>
              <a:t>‹#›</a:t>
            </a:fld>
            <a:endParaRPr lang="ru-RU" alt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1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CE43AF1-B71C-4A6E-A056-AFA097AD2A61}"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52F49EBB-ED72-44F7-A989-6EA17A7E8F32}" type="slidenum">
              <a:rPr lang="ru-RU" altLang="ru-RU"/>
              <a:pPr>
                <a:defRPr/>
              </a:pPr>
              <a:t>‹#›</a:t>
            </a:fld>
            <a:endParaRPr lang="ru-RU" alt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D195BDB-3C95-4ED6-B538-674560F2ED35}"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B6FD21A5-7EBE-446D-B2F0-B1E7CAD6285F}" type="slidenum">
              <a:rPr lang="ru-RU" altLang="ru-RU"/>
              <a:pPr>
                <a:defRPr/>
              </a:pPr>
              <a:t>‹#›</a:t>
            </a:fld>
            <a:endParaRPr lang="ru-RU" alt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40074539-CCE4-4AEB-AA72-F7FD88341C87}"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56A05D63-9DD0-482B-BCCE-62F4E14A3557}" type="slidenum">
              <a:rPr lang="ru-RU" altLang="ru-RU"/>
              <a:pPr>
                <a:defRPr/>
              </a:pPr>
              <a:t>‹#›</a:t>
            </a:fld>
            <a:endParaRPr lang="ru-RU" alt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12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61EC29A-C0B2-467F-ABE7-45358437F408}"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A249C299-247D-433C-B7AB-A3E85B04E20A}" type="slidenum">
              <a:rPr lang="ru-RU" altLang="ru-RU"/>
              <a:pPr>
                <a:defRPr/>
              </a:pPr>
              <a:t>‹#›</a:t>
            </a:fld>
            <a:endParaRPr lang="ru-RU" alt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1160B2D6-5609-4410-A728-2812C78EF3FD}"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2DF5F3F-E6B3-498C-9523-899A1B3F862D}" type="slidenum">
              <a:rPr lang="ru-RU" altLang="ru-RU"/>
              <a:pPr>
                <a:defRPr/>
              </a:pPr>
              <a:t>‹#›</a:t>
            </a:fld>
            <a:endParaRPr lang="ru-RU" alt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4C9BBAA7-781D-47AA-9722-BF83F1CBF9E8}"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E629A4F-8EB9-4E41-B2AC-183E9A64FF2B}" type="slidenum">
              <a:rPr lang="ru-RU" altLang="ru-RU"/>
              <a:pPr>
                <a:defRPr/>
              </a:pPr>
              <a:t>‹#›</a:t>
            </a:fld>
            <a:endParaRPr lang="ru-RU" alt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715"/>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71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717BCC3-5E5C-4B90-8AC0-9EAE8381A628}"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CE27E2A-57B2-4A60-9A2F-72EE76933BF6}" type="slidenum">
              <a:rPr lang="ru-RU" altLang="ru-RU"/>
              <a:pPr>
                <a:defRPr/>
              </a:pPr>
              <a:t>‹#›</a:t>
            </a:fld>
            <a:endParaRPr lang="ru-RU" alt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023660" y="116632"/>
            <a:ext cx="7680853" cy="504056"/>
          </a:xfrm>
        </p:spPr>
        <p:txBody>
          <a:bodyPr>
            <a:noAutofit/>
          </a:bodyPr>
          <a:lstStyle>
            <a:lvl1pPr algn="l">
              <a:defRPr sz="2400" b="1">
                <a:solidFill>
                  <a:schemeClr val="accent5">
                    <a:lumMod val="75000"/>
                  </a:schemeClr>
                </a:solidFill>
              </a:defRPr>
            </a:lvl1pPr>
          </a:lstStyle>
          <a:p>
            <a:r>
              <a:rPr lang="ru-RU" dirty="0" smtClean="0"/>
              <a:t>Образец заголовка</a:t>
            </a:r>
            <a:endParaRPr lang="ru-RU" dirty="0"/>
          </a:p>
        </p:txBody>
      </p:sp>
      <p:sp>
        <p:nvSpPr>
          <p:cNvPr id="3"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A452E65A-0FB3-4159-AD61-F08EB251A019}"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5"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F4EE3467-03C2-4661-8952-0D1945A1B59A}" type="slidenum">
              <a:rPr lang="ru-RU"/>
              <a:pPr>
                <a:defRPr/>
              </a:pPr>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7F29FE03-E45F-45B3-B7F2-EFDCB2DFFB2E}"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C4E66871-8305-41F5-9EBF-8188FAD0B7B3}" type="slidenum">
              <a:rPr lang="ru-RU"/>
              <a:pPr>
                <a:defRPr/>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6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16566EA8-8244-41C7-A1FD-BD6828F82412}"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63199B09-5CBF-430F-A591-107DA624E030}" type="slidenum">
              <a:rPr lang="ru-RU"/>
              <a:pPr>
                <a:defRPr/>
              </a:pPr>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35B5E131-10EC-40B7-ACF3-03888ED6E1A7}"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5078741A-9F0F-4915-A991-02DEE3B9642B}" type="slidenum">
              <a:rPr lang="ru-RU"/>
              <a:pPr>
                <a:defRPr/>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1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5C1D7D60-B1D3-4791-95AB-2F9419366292}"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9"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29C025D-659D-47FE-9DAA-2F66F5BE0C95}" type="slidenum">
              <a:rPr lang="ru-RU"/>
              <a:pPr>
                <a:defRPr/>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9A733A0F-98B0-4946-8F2C-35AA2DD99C7E}"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5"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C79062F-83D4-465B-A709-EFA554F03573}" type="slidenum">
              <a:rPr lang="ru-RU"/>
              <a:pPr>
                <a:defRPr/>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6E6DEB8C-A948-4B56-94D8-790536BC4132}"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4"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E7313669-082B-4FAC-8D36-E2D12C89448B}" type="slidenum">
              <a:rPr lang="ru-RU"/>
              <a:pPr>
                <a:defRPr/>
              </a:pPr>
              <a:t>‹#›</a:t>
            </a:fld>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11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A5F5D63A-3C13-4CE5-BE1A-FC82DF750AB1}"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99FA733E-937B-4CE2-B2B8-991BB113593F}" type="slidenum">
              <a:rPr lang="ru-RU"/>
              <a:pPr>
                <a:defRPr/>
              </a:pPr>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91EF4D52-EBC3-4EAC-BB18-EB0B61F58CDB}"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2E7D9972-48A5-4807-B972-56001BC59CAB}" type="slidenum">
              <a:rPr lang="ru-RU"/>
              <a:pPr>
                <a:defRPr/>
              </a:pPr>
              <a:t>‹#›</a:t>
            </a:fld>
            <a:endParaRPr lang="ru-R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467753D7-CC28-4B4F-A7E0-B6D28B2FE206}"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77379109-0ADD-4DE0-956A-A7C27877E23C}" type="slidenum">
              <a:rPr lang="ru-RU"/>
              <a:pPr>
                <a:defRPr/>
              </a:pPr>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705"/>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705"/>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788ACFF3-8FA1-456F-94BD-3C1E87DD68DC}"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42FD5392-B79C-4B55-B269-2612348C9A06}" type="slidenum">
              <a:rPr lang="ru-RU"/>
              <a:pPr>
                <a:defRPr/>
              </a:pPr>
              <a:t>‹#›</a:t>
            </a:fld>
            <a:endParaRPr lang="ru-R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9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4FFA224D-2B20-4253-855D-F56991E8963E}"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CE0E2CA9-DF7E-4C70-A302-8B87AEE08C86}" type="slidenum">
              <a:rPr lang="ru-RU"/>
              <a:pPr>
                <a:defRPr/>
              </a:pPr>
              <a:t>‹#›</a:t>
            </a:fld>
            <a:endParaRPr lang="ru-RU"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3024717" y="115955"/>
            <a:ext cx="7679267" cy="504825"/>
          </a:xfrm>
        </p:spPr>
        <p:txBody>
          <a:bodyPr/>
          <a:lstStyle/>
          <a:p>
            <a:r>
              <a:rPr lang="ru-RU" smtClean="0"/>
              <a:t>Образец заголовка</a:t>
            </a:r>
            <a:endParaRPr lang="ru-RU"/>
          </a:p>
        </p:txBody>
      </p:sp>
      <p:sp>
        <p:nvSpPr>
          <p:cNvPr id="3" name="Объект 2"/>
          <p:cNvSpPr>
            <a:spLocks noGrp="1"/>
          </p:cNvSpPr>
          <p:nvPr>
            <p:ph sz="quarter" idx="1"/>
          </p:nvPr>
        </p:nvSpPr>
        <p:spPr>
          <a:xfrm>
            <a:off x="609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6197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609600" y="3938655"/>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6197600" y="3938655"/>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0CFCFBF2-89D9-457D-80EF-4D77E0EFBDF1}"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9"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E30D4473-F5B2-4EFF-9525-6938D0BD2273}" type="slidenum">
              <a:rPr lang="ru-RU"/>
              <a:pPr>
                <a:defRPr/>
              </a:pPr>
              <a:t>‹#›</a:t>
            </a:fld>
            <a:endParaRPr lang="ru-R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24717" y="115955"/>
            <a:ext cx="7679267" cy="504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6"/>
            <a:ext cx="10972800" cy="4525963"/>
          </a:xfrm>
        </p:spPr>
        <p:txBody>
          <a:bodyPr/>
          <a:lstStyle/>
          <a:p>
            <a:pPr lvl="0"/>
            <a:endParaRPr lang="ru-RU" noProof="0" dirty="0"/>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784FA9FD-E021-48EE-BEB3-2E26C29ABB0C}"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A0387057-CD87-480D-A98D-DC7DCD7D45A8}" type="slidenum">
              <a:rPr lang="ru-RU"/>
              <a:pPr>
                <a:defRPr/>
              </a:pPr>
              <a:t>‹#›</a:t>
            </a:fld>
            <a:endParaRPr lang="ru-RU"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023660" y="116632"/>
            <a:ext cx="7680853" cy="504056"/>
          </a:xfrm>
        </p:spPr>
        <p:txBody>
          <a:bodyPr>
            <a:noAutofit/>
          </a:bodyPr>
          <a:lstStyle>
            <a:lvl1pPr algn="l">
              <a:defRPr sz="2400" b="1">
                <a:solidFill>
                  <a:schemeClr val="accent5">
                    <a:lumMod val="75000"/>
                  </a:schemeClr>
                </a:solidFill>
              </a:defRPr>
            </a:lvl1pPr>
          </a:lstStyle>
          <a:p>
            <a:r>
              <a:rPr lang="ru-RU" dirty="0" smtClean="0"/>
              <a:t>Образец заголовка</a:t>
            </a:r>
            <a:endParaRPr lang="ru-RU" dirty="0"/>
          </a:p>
        </p:txBody>
      </p:sp>
      <p:sp>
        <p:nvSpPr>
          <p:cNvPr id="3"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4984E72F-87C6-4BC8-90B6-3A049F50A766}"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5"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8626A81-C011-4A26-9029-3C23C4A09A3D}" type="slidenum">
              <a:rPr lang="ru-RU"/>
              <a:pPr>
                <a:defRPr/>
              </a:pPr>
              <a:t>‹#›</a:t>
            </a:fld>
            <a:endParaRPr lang="ru-RU"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51EC616D-F52A-4B82-AFE6-F54766E8476B}"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6142EFE-448B-433A-80EA-7E5219EFEC5A}" type="slidenum">
              <a:rPr lang="ru-RU"/>
              <a:pPr>
                <a:defRPr/>
              </a:pPr>
              <a:t>‹#›</a:t>
            </a:fld>
            <a:endParaRPr lang="ru-R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59"/>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7F1D8AA4-52FF-4E6F-87A7-44DA47771F18}"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61B29BED-DCD1-44F9-80E5-D75B7E790B1E}" type="slidenum">
              <a:rPr lang="ru-RU"/>
              <a:pPr>
                <a:defRPr/>
              </a:pPr>
              <a:t>‹#›</a:t>
            </a:fld>
            <a:endParaRPr lang="ru-R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2A5AE623-87E3-4887-8EA0-219312948654}"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185F0CEC-105C-4CFF-BDBA-E68C74B62104}" type="slidenum">
              <a:rPr lang="ru-RU"/>
              <a:pPr>
                <a:defRPr/>
              </a:pPr>
              <a:t>‹#›</a:t>
            </a:fld>
            <a:endParaRPr lang="ru-RU"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0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40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A9EA07A4-866D-4890-A5F6-2B0D943535D2}"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9"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2F36DD60-4EB3-4B26-B439-EFEA2654FCA7}" type="slidenum">
              <a:rPr lang="ru-RU"/>
              <a:pPr>
                <a:defRPr/>
              </a:pPr>
              <a:t>‹#›</a:t>
            </a:fld>
            <a:endParaRPr lang="ru-RU"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64736058-3BA1-41BE-9167-5CBC4B4FCCF9}"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5"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9AA65110-17B1-439D-8A7A-290E44312961}" type="slidenum">
              <a:rPr lang="ru-RU"/>
              <a:pPr>
                <a:defRPr/>
              </a:pPr>
              <a:t>‹#›</a:t>
            </a:fld>
            <a:endParaRPr lang="ru-RU"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23EEBC02-5635-46E3-A9CD-C25190D682AA}"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4"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0CF6D465-C374-4602-942D-A9CDCE252209}" type="slidenum">
              <a:rPr lang="ru-RU"/>
              <a:pPr>
                <a:defRPr/>
              </a:pPr>
              <a:t>‹#›</a:t>
            </a:fld>
            <a:endParaRPr lang="ru-RU"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10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E91EFFE2-70AE-46E9-A766-6F2E30D0BABA}"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384AE459-72B8-4E98-9AC4-330CF01F23E2}" type="slidenum">
              <a:rPr lang="ru-RU"/>
              <a:pPr>
                <a:defRPr/>
              </a:pPr>
              <a:t>‹#›</a:t>
            </a:fld>
            <a:endParaRPr lang="ru-RU"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BD882058-F517-432E-8763-A6333C3D4C69}"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B8D25548-9958-45CD-9234-5F4DF2270352}" type="slidenum">
              <a:rPr lang="ru-RU"/>
              <a:pPr>
                <a:defRPr/>
              </a:pPr>
              <a:t>‹#›</a:t>
            </a:fld>
            <a:endParaRPr lang="ru-RU"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B9EC8F46-0A6A-4A97-B6C0-097497EF70AD}"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E903CD14-BC49-4CCA-90D4-A4DAF9B69C64}" type="slidenum">
              <a:rPr lang="ru-RU"/>
              <a:pPr>
                <a:defRPr/>
              </a:pPr>
              <a:t>‹#›</a:t>
            </a:fld>
            <a:endParaRPr lang="ru-RU"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97"/>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4697"/>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A37045C7-5E49-44AE-9EFF-91153694C91F}"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459D1098-367A-4193-9906-0FAC9FDCEB50}" type="slidenum">
              <a:rPr lang="ru-RU"/>
              <a:pPr>
                <a:defRPr/>
              </a:pPr>
              <a:t>‹#›</a:t>
            </a:fld>
            <a:endParaRPr lang="ru-RU"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84"/>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91E95BDC-A2C6-448E-A3D8-E724F5AB6C30}"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C9AD335B-0BC5-49FA-A038-79D4EB3DEE49}" type="slidenum">
              <a:rPr lang="ru-RU"/>
              <a:pPr>
                <a:defRPr/>
              </a:pPr>
              <a:t>‹#›</a:t>
            </a:fld>
            <a:endParaRPr lang="ru-RU"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reserve="1">
  <p:cSld name="Заголовок и четыре объекта">
    <p:spTree>
      <p:nvGrpSpPr>
        <p:cNvPr id="1" name=""/>
        <p:cNvGrpSpPr/>
        <p:nvPr/>
      </p:nvGrpSpPr>
      <p:grpSpPr>
        <a:xfrm>
          <a:off x="0" y="0"/>
          <a:ext cx="0" cy="0"/>
          <a:chOff x="0" y="0"/>
          <a:chExt cx="0" cy="0"/>
        </a:xfrm>
      </p:grpSpPr>
      <p:sp>
        <p:nvSpPr>
          <p:cNvPr id="2" name="Заголовок 1"/>
          <p:cNvSpPr>
            <a:spLocks noGrp="1"/>
          </p:cNvSpPr>
          <p:nvPr>
            <p:ph type="title" sz="quarter"/>
          </p:nvPr>
        </p:nvSpPr>
        <p:spPr>
          <a:xfrm>
            <a:off x="3024717" y="115947"/>
            <a:ext cx="7679267" cy="504825"/>
          </a:xfrm>
        </p:spPr>
        <p:txBody>
          <a:bodyPr/>
          <a:lstStyle/>
          <a:p>
            <a:r>
              <a:rPr lang="ru-RU" smtClean="0"/>
              <a:t>Образец заголовка</a:t>
            </a:r>
            <a:endParaRPr lang="ru-RU"/>
          </a:p>
        </p:txBody>
      </p:sp>
      <p:sp>
        <p:nvSpPr>
          <p:cNvPr id="3" name="Объект 2"/>
          <p:cNvSpPr>
            <a:spLocks noGrp="1"/>
          </p:cNvSpPr>
          <p:nvPr>
            <p:ph sz="quarter" idx="1"/>
          </p:nvPr>
        </p:nvSpPr>
        <p:spPr>
          <a:xfrm>
            <a:off x="609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6197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609600" y="3938647"/>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Объект 5"/>
          <p:cNvSpPr>
            <a:spLocks noGrp="1"/>
          </p:cNvSpPr>
          <p:nvPr>
            <p:ph sz="quarter" idx="4"/>
          </p:nvPr>
        </p:nvSpPr>
        <p:spPr>
          <a:xfrm>
            <a:off x="6197600" y="3938647"/>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06F45D2C-6317-45F3-B451-3561A7F94A12}"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9"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39F3EF8A-F6DA-4396-ACAD-6F6674AAD3B7}" type="slidenum">
              <a:rPr lang="ru-RU"/>
              <a:pPr>
                <a:defRPr/>
              </a:pPr>
              <a:t>‹#›</a:t>
            </a:fld>
            <a:endParaRPr lang="ru-RU"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24717" y="115947"/>
            <a:ext cx="7679267" cy="5048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609600" y="1600206"/>
            <a:ext cx="10972800" cy="4525963"/>
          </a:xfrm>
        </p:spPr>
        <p:txBody>
          <a:bodyPr/>
          <a:lstStyle/>
          <a:p>
            <a:pPr lvl="0"/>
            <a:endParaRPr lang="ru-RU" noProof="0" dirty="0"/>
          </a:p>
        </p:txBody>
      </p:sp>
      <p:sp>
        <p:nvSpPr>
          <p:cNvPr id="4" name="Дата 3"/>
          <p:cNvSpPr>
            <a:spLocks noGrp="1"/>
          </p:cNvSpPr>
          <p:nvPr>
            <p:ph type="dt" sz="half" idx="10"/>
          </p:nvPr>
        </p:nvSpPr>
        <p:spPr/>
        <p:txBody>
          <a:bodyPr/>
          <a:lstStyle>
            <a:lvl1pPr eaLnBrk="0" hangingPunct="0">
              <a:defRPr>
                <a:cs typeface="Arial" panose="020B0604020202020204" pitchFamily="34" charset="0"/>
              </a:defRPr>
            </a:lvl1pPr>
          </a:lstStyle>
          <a:p>
            <a:pPr>
              <a:defRPr/>
            </a:pPr>
            <a:fld id="{AB521487-390E-4FAA-BF90-C1F74A1B080E}"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eaLnBrk="0" hangingPunct="0">
              <a:defRPr>
                <a:cs typeface="Arial" panose="020B0604020202020204" pitchFamily="34" charset="0"/>
              </a:defRPr>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D4B5E561-DC27-49EE-B96D-DFB04AB1323D}" type="slidenum">
              <a:rPr lang="ru-RU"/>
              <a:pPr>
                <a:defRPr/>
              </a:pPr>
              <a:t>‹#›</a:t>
            </a:fld>
            <a:endParaRPr lang="ru-RU"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ctrTitle"/>
          </p:nvPr>
        </p:nvSpPr>
        <p:spPr>
          <a:xfrm>
            <a:off x="657317" y="1858518"/>
            <a:ext cx="10877431" cy="369332"/>
          </a:xfrm>
          <a:prstGeom prst="rect">
            <a:avLst/>
          </a:prstGeom>
        </p:spPr>
        <p:txBody>
          <a:bodyPr/>
          <a:lstStyle>
            <a:lvl1pPr>
              <a:defRPr sz="2400" b="1" i="0">
                <a:solidFill>
                  <a:srgbClr val="07793D"/>
                </a:solidFill>
                <a:latin typeface="Calibri"/>
                <a:cs typeface="Calibri"/>
              </a:defRPr>
            </a:lvl1pPr>
          </a:lstStyle>
          <a:p>
            <a:endParaRPr/>
          </a:p>
        </p:txBody>
      </p:sp>
      <p:sp>
        <p:nvSpPr>
          <p:cNvPr id="3" name="Holder 3"/>
          <p:cNvSpPr>
            <a:spLocks noGrp="1"/>
          </p:cNvSpPr>
          <p:nvPr>
            <p:ph type="subTitle" idx="4"/>
          </p:nvPr>
        </p:nvSpPr>
        <p:spPr>
          <a:xfrm>
            <a:off x="1828800" y="3840488"/>
            <a:ext cx="8534400" cy="276999"/>
          </a:xfrm>
          <a:prstGeom prst="rect">
            <a:avLst/>
          </a:prstGeom>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181682CF-9F13-4E22-9589-26FA703101AB}"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0D7BDF79-274A-4F97-ACAA-55A15B883732}" type="slidenum">
              <a:rPr/>
              <a:pPr>
                <a:defRPr/>
              </a:pP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5B86382D-0979-400B-B9F3-7F5325EDE407}"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E04C2142-7423-49BB-ACCA-EFEC728AABE2}" type="slidenum">
              <a:rPr/>
              <a:pPr>
                <a:defRPr/>
              </a:pP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6"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41CB647F-CBA4-45E4-A9FC-3097326392D5}" type="datetimeFigureOut">
              <a:rPr lang="en-US"/>
              <a:pPr>
                <a:defRPr/>
              </a:pPr>
              <a:t>12/19/2017</a:t>
            </a:fld>
            <a:endParaRPr lang="en-US"/>
          </a:p>
        </p:txBody>
      </p:sp>
      <p:sp>
        <p:nvSpPr>
          <p:cNvPr id="7"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C9719A7A-89C8-4FCD-84C4-87DE1AFAED12}" type="slidenum">
              <a:rPr/>
              <a:pPr>
                <a:defRPr/>
              </a:pPr>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4"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99490ABF-7F92-40D0-B176-5A8B8117BF14}" type="datetimeFigureOut">
              <a:rPr lang="en-US"/>
              <a:pPr>
                <a:defRPr/>
              </a:pPr>
              <a:t>12/19/2017</a:t>
            </a:fld>
            <a:endParaRPr lang="en-US"/>
          </a:p>
        </p:txBody>
      </p:sp>
      <p:sp>
        <p:nvSpPr>
          <p:cNvPr id="5"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FD446C46-BCE0-4664-9008-F16DFD89AAB7}" type="slidenum">
              <a:rPr/>
              <a:pPr>
                <a:defRPr/>
              </a:pP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3"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86D6A3C2-5290-4A59-B251-07A2F9820770}" type="datetimeFigureOut">
              <a:rPr lang="en-US"/>
              <a:pPr>
                <a:defRPr/>
              </a:pPr>
              <a:t>12/19/2017</a:t>
            </a:fld>
            <a:endParaRPr lang="en-US"/>
          </a:p>
        </p:txBody>
      </p:sp>
      <p:sp>
        <p:nvSpPr>
          <p:cNvPr id="4"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20082F48-98D2-4630-8575-157DA5A2BA9C}" type="slidenum">
              <a:rPr/>
              <a:pPr>
                <a:defRPr/>
              </a:pPr>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lvl1pPr>
          </a:lstStyle>
          <a:p>
            <a:pPr>
              <a:defRPr/>
            </a:pPr>
            <a:fld id="{DC7BD64C-A428-474E-B9D3-CD3A564B72A9}" type="slidenum">
              <a:rPr lang="ru-RU"/>
              <a:pPr>
                <a:defRPr/>
              </a:pPr>
              <a:t>‹#›</a:t>
            </a:fld>
            <a:endParaRPr lang="ru-RU"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lvl1pPr>
          </a:lstStyle>
          <a:p>
            <a:pPr>
              <a:defRPr/>
            </a:pPr>
            <a:fld id="{0A2B3B82-AB72-4875-9EE7-3963A2CC0A63}" type="slidenum">
              <a:rPr lang="ru-RU"/>
              <a:pPr>
                <a:defRPr/>
              </a:pPr>
              <a:t>‹#›</a:t>
            </a:fld>
            <a:endParaRPr lang="ru-RU"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1" y="1709786"/>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1" y="458951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lvl1pPr>
          </a:lstStyle>
          <a:p>
            <a:pPr>
              <a:defRPr/>
            </a:pPr>
            <a:fld id="{CCE23632-9761-46FB-BB60-8A888BF120F2}" type="slidenum">
              <a:rPr lang="ru-RU"/>
              <a:pPr>
                <a:defRPr/>
              </a:pPr>
              <a:t>‹#›</a:t>
            </a:fld>
            <a:endParaRPr lang="ru-RU"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lvl1pPr>
          </a:lstStyle>
          <a:p>
            <a:pPr>
              <a:defRPr/>
            </a:pPr>
            <a:fld id="{1F775F21-42A5-46B4-8D45-7838836F6363}" type="slidenum">
              <a:rPr lang="ru-RU"/>
              <a:pPr>
                <a:defRPr/>
              </a:pPr>
              <a:t>‹#›</a:t>
            </a:fld>
            <a:endParaRPr lang="ru-RU"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9"/>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9"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3"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8"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9" name="Номер слайда 5"/>
          <p:cNvSpPr>
            <a:spLocks noGrp="1"/>
          </p:cNvSpPr>
          <p:nvPr>
            <p:ph type="sldNum" sz="quarter" idx="12"/>
          </p:nvPr>
        </p:nvSpPr>
        <p:spPr/>
        <p:txBody>
          <a:bodyPr/>
          <a:lstStyle>
            <a:lvl1pPr eaLnBrk="0" hangingPunct="0">
              <a:defRPr/>
            </a:lvl1pPr>
          </a:lstStyle>
          <a:p>
            <a:pPr>
              <a:defRPr/>
            </a:pPr>
            <a:fld id="{83F5903A-578B-48C5-BCD0-A9447A794EF5}" type="slidenum">
              <a:rPr lang="ru-RU"/>
              <a:pPr>
                <a:defRPr/>
              </a:pPr>
              <a:t>‹#›</a:t>
            </a:fld>
            <a:endParaRPr lang="ru-RU"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4"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5" name="Номер слайда 5"/>
          <p:cNvSpPr>
            <a:spLocks noGrp="1"/>
          </p:cNvSpPr>
          <p:nvPr>
            <p:ph type="sldNum" sz="quarter" idx="12"/>
          </p:nvPr>
        </p:nvSpPr>
        <p:spPr/>
        <p:txBody>
          <a:bodyPr/>
          <a:lstStyle>
            <a:lvl1pPr eaLnBrk="0" hangingPunct="0">
              <a:defRPr/>
            </a:lvl1pPr>
          </a:lstStyle>
          <a:p>
            <a:pPr>
              <a:defRPr/>
            </a:pPr>
            <a:fld id="{94A150A2-613B-4586-BC00-58DF834DF3C7}" type="slidenum">
              <a:rPr lang="ru-RU"/>
              <a:pPr>
                <a:defRPr/>
              </a:pPr>
              <a:t>‹#›</a:t>
            </a:fld>
            <a:endParaRPr lang="ru-RU"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3"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4" name="Номер слайда 5"/>
          <p:cNvSpPr>
            <a:spLocks noGrp="1"/>
          </p:cNvSpPr>
          <p:nvPr>
            <p:ph type="sldNum" sz="quarter" idx="12"/>
          </p:nvPr>
        </p:nvSpPr>
        <p:spPr/>
        <p:txBody>
          <a:bodyPr/>
          <a:lstStyle>
            <a:lvl1pPr eaLnBrk="0" hangingPunct="0">
              <a:defRPr/>
            </a:lvl1pPr>
          </a:lstStyle>
          <a:p>
            <a:pPr>
              <a:defRPr/>
            </a:pPr>
            <a:fld id="{037F5578-D4B4-4CFF-AAB0-092C9442B9F4}" type="slidenum">
              <a:rPr lang="ru-RU"/>
              <a:pPr>
                <a:defRPr/>
              </a:pPr>
              <a:t>‹#›</a:t>
            </a:fld>
            <a:endParaRPr lang="ru-RU"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7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lvl1pPr>
          </a:lstStyle>
          <a:p>
            <a:pPr>
              <a:defRPr/>
            </a:pPr>
            <a:fld id="{11796D48-1CF5-4C06-8010-57723A832751}" type="slidenum">
              <a:rPr lang="ru-RU"/>
              <a:pPr>
                <a:defRPr/>
              </a:pPr>
              <a:t>‹#›</a:t>
            </a:fld>
            <a:endParaRPr lang="ru-RU"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73"/>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6"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7" name="Номер слайда 5"/>
          <p:cNvSpPr>
            <a:spLocks noGrp="1"/>
          </p:cNvSpPr>
          <p:nvPr>
            <p:ph type="sldNum" sz="quarter" idx="12"/>
          </p:nvPr>
        </p:nvSpPr>
        <p:spPr/>
        <p:txBody>
          <a:bodyPr/>
          <a:lstStyle>
            <a:lvl1pPr eaLnBrk="0" hangingPunct="0">
              <a:defRPr/>
            </a:lvl1pPr>
          </a:lstStyle>
          <a:p>
            <a:pPr>
              <a:defRPr/>
            </a:pPr>
            <a:fld id="{C1333EA2-CA27-4EB5-9C31-39EC43867EF6}" type="slidenum">
              <a:rPr lang="ru-RU"/>
              <a:pPr>
                <a:defRPr/>
              </a:pPr>
              <a:t>‹#›</a:t>
            </a:fld>
            <a:endParaRPr lang="ru-RU"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lvl1pPr>
          </a:lstStyle>
          <a:p>
            <a:pPr>
              <a:defRPr/>
            </a:pPr>
            <a:fld id="{80E19D35-9269-42BF-B3E0-AF901A46622E}" type="slidenum">
              <a:rPr lang="ru-RU"/>
              <a:pPr>
                <a:defRPr/>
              </a:pPr>
              <a:t>‹#›</a:t>
            </a:fld>
            <a:endParaRPr lang="ru-RU"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2"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3"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eaLnBrk="0" hangingPunct="0">
              <a:defRPr dirty="0"/>
            </a:lvl1pPr>
          </a:lstStyle>
          <a:p>
            <a:pPr>
              <a:defRPr/>
            </a:pPr>
            <a:r>
              <a:rPr lang="ru-RU"/>
              <a:t>10.02.2016</a:t>
            </a:r>
          </a:p>
        </p:txBody>
      </p:sp>
      <p:sp>
        <p:nvSpPr>
          <p:cNvPr id="5" name="Нижний колонтитул 4"/>
          <p:cNvSpPr>
            <a:spLocks noGrp="1"/>
          </p:cNvSpPr>
          <p:nvPr>
            <p:ph type="ftr" sz="quarter" idx="11"/>
          </p:nvPr>
        </p:nvSpPr>
        <p:spPr/>
        <p:txBody>
          <a:bodyPr/>
          <a:lstStyle>
            <a:lvl1pPr eaLnBrk="0" hangingPunct="0">
              <a:defRPr dirty="0"/>
            </a:lvl1pPr>
          </a:lstStyle>
          <a:p>
            <a:pPr>
              <a:defRPr/>
            </a:pPr>
            <a:endParaRPr lang="ru-RU"/>
          </a:p>
        </p:txBody>
      </p:sp>
      <p:sp>
        <p:nvSpPr>
          <p:cNvPr id="6" name="Номер слайда 5"/>
          <p:cNvSpPr>
            <a:spLocks noGrp="1"/>
          </p:cNvSpPr>
          <p:nvPr>
            <p:ph type="sldNum" sz="quarter" idx="12"/>
          </p:nvPr>
        </p:nvSpPr>
        <p:spPr/>
        <p:txBody>
          <a:bodyPr/>
          <a:lstStyle>
            <a:lvl1pPr eaLnBrk="0" hangingPunct="0">
              <a:defRPr/>
            </a:lvl1pPr>
          </a:lstStyle>
          <a:p>
            <a:pPr>
              <a:defRPr/>
            </a:pPr>
            <a:fld id="{E5C36ECD-7824-44A1-ACA9-475F715BF31E}" type="slidenum">
              <a:rPr lang="ru-RU"/>
              <a:pPr>
                <a:defRPr/>
              </a:pPr>
              <a:t>‹#›</a:t>
            </a:fld>
            <a:endParaRPr lang="ru-RU"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31800" y="238590"/>
            <a:ext cx="11329456" cy="616455"/>
          </a:xfrm>
          <a:prstGeom prst="rect">
            <a:avLst/>
          </a:prstGeom>
        </p:spPr>
        <p:txBody>
          <a:bodyPr>
            <a:noAutofit/>
          </a:bodyPr>
          <a:lstStyle>
            <a:lvl1pPr>
              <a:lnSpc>
                <a:spcPct val="100000"/>
              </a:lnSpc>
              <a:defRPr/>
            </a:lvl1pPr>
          </a:lstStyle>
          <a:p>
            <a:r>
              <a:rPr lang="de-DE" dirty="0" smtClean="0"/>
              <a:t>Titelmasterformat durch Klicken bearbeiten</a:t>
            </a:r>
            <a:endParaRPr lang="de-DE" dirty="0"/>
          </a:p>
        </p:txBody>
      </p:sp>
      <p:sp>
        <p:nvSpPr>
          <p:cNvPr id="9" name="Textplatzhalter 7"/>
          <p:cNvSpPr>
            <a:spLocks noGrp="1"/>
          </p:cNvSpPr>
          <p:nvPr>
            <p:ph type="body" sz="quarter" idx="13"/>
          </p:nvPr>
        </p:nvSpPr>
        <p:spPr>
          <a:xfrm>
            <a:off x="431800" y="854995"/>
            <a:ext cx="11328400" cy="336244"/>
          </a:xfrm>
          <a:prstGeom prst="rect">
            <a:avLst/>
          </a:prstGeom>
        </p:spPr>
        <p:txBody>
          <a:bodyPr lIns="0" tIns="0" rIns="0" bIns="0">
            <a:noAutofit/>
          </a:bodyPr>
          <a:lstStyle>
            <a:lvl1pPr>
              <a:buNone/>
              <a:defRPr sz="2000"/>
            </a:lvl1pPr>
          </a:lstStyle>
          <a:p>
            <a:pPr lvl="0"/>
            <a:r>
              <a:rPr lang="de-DE" dirty="0" smtClean="0"/>
              <a:t>Textmasterformate durch Klicken bearbeiten</a:t>
            </a:r>
          </a:p>
        </p:txBody>
      </p:sp>
      <p:sp>
        <p:nvSpPr>
          <p:cNvPr id="4" name="Datumsplatzhalter 2"/>
          <p:cNvSpPr>
            <a:spLocks noGrp="1"/>
          </p:cNvSpPr>
          <p:nvPr>
            <p:ph type="dt" sz="half" idx="14"/>
          </p:nvPr>
        </p:nvSpPr>
        <p:spPr>
          <a:xfrm>
            <a:off x="431800" y="6356350"/>
            <a:ext cx="2844800" cy="365125"/>
          </a:xfrm>
        </p:spPr>
        <p:txBody>
          <a:bodyPr/>
          <a:lstStyle>
            <a:lvl1pPr eaLnBrk="0" hangingPunct="0">
              <a:defRPr smtClean="0"/>
            </a:lvl1pPr>
          </a:lstStyle>
          <a:p>
            <a:pPr>
              <a:defRPr/>
            </a:pPr>
            <a:fld id="{E373F149-83C4-4179-9681-702531CCFDAC}" type="datetimeFigureOut">
              <a:rPr lang="de-DE"/>
              <a:pPr>
                <a:defRPr/>
              </a:pPr>
              <a:t>19.12.2017</a:t>
            </a:fld>
            <a:endParaRPr lang="de-DE"/>
          </a:p>
        </p:txBody>
      </p:sp>
      <p:sp>
        <p:nvSpPr>
          <p:cNvPr id="5" name="Fußzeilenplatzhalter 3"/>
          <p:cNvSpPr>
            <a:spLocks noGrp="1"/>
          </p:cNvSpPr>
          <p:nvPr>
            <p:ph type="ftr" sz="quarter" idx="15"/>
          </p:nvPr>
        </p:nvSpPr>
        <p:spPr>
          <a:xfrm>
            <a:off x="3276600" y="6356350"/>
            <a:ext cx="5640388" cy="365125"/>
          </a:xfrm>
        </p:spPr>
        <p:txBody>
          <a:bodyPr/>
          <a:lstStyle>
            <a:lvl1pPr eaLnBrk="0" hangingPunct="0">
              <a:defRPr/>
            </a:lvl1pPr>
          </a:lstStyle>
          <a:p>
            <a:pPr>
              <a:defRPr/>
            </a:pPr>
            <a:endParaRPr lang="de-DE"/>
          </a:p>
        </p:txBody>
      </p:sp>
      <p:sp>
        <p:nvSpPr>
          <p:cNvPr id="6" name="Foliennummernplatzhalter 4"/>
          <p:cNvSpPr>
            <a:spLocks noGrp="1"/>
          </p:cNvSpPr>
          <p:nvPr>
            <p:ph type="sldNum" sz="quarter" idx="16"/>
          </p:nvPr>
        </p:nvSpPr>
        <p:spPr>
          <a:xfrm>
            <a:off x="8916988" y="6356350"/>
            <a:ext cx="2844800" cy="365125"/>
          </a:xfrm>
        </p:spPr>
        <p:txBody>
          <a:bodyPr/>
          <a:lstStyle>
            <a:lvl1pPr eaLnBrk="0" hangingPunct="0">
              <a:defRPr smtClean="0"/>
            </a:lvl1pPr>
          </a:lstStyle>
          <a:p>
            <a:pPr>
              <a:defRPr/>
            </a:pPr>
            <a:fld id="{53DFB421-FD6F-45A2-B33B-E2B58A84C642}" type="slidenum">
              <a:rPr lang="de-DE"/>
              <a:pPr>
                <a:defRPr/>
              </a:pPr>
              <a:t>‹#›</a:t>
            </a:fld>
            <a:endParaRPr lang="de-D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50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97923C21-B3E8-483F-91F0-1EF1FC82F7A7}"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B93BF30-3434-44A5-BCA7-11655C30D3F6}" type="slidenum">
              <a:rPr lang="ru-RU" altLang="ru-RU"/>
              <a:pPr>
                <a:defRPr/>
              </a:pPr>
              <a:t>‹#›</a:t>
            </a:fld>
            <a:endParaRPr lang="ru-RU" altLang="ru-RU"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8D66AF5-C744-4DF7-BAE0-39437843C15C}"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1902AE1-D78C-4E4B-A39E-000B0EB8D30F}" type="slidenum">
              <a:rPr lang="ru-RU" altLang="ru-RU"/>
              <a:pPr>
                <a:defRPr/>
              </a:pPr>
              <a:t>‹#›</a:t>
            </a:fld>
            <a:endParaRPr lang="ru-RU" altLang="ru-RU"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7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B0B20F60-6F11-43E8-9DD6-EC0658C1262A}"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56E3FB95-1B24-4B09-ADE0-B80724FECE90}" type="slidenum">
              <a:rPr lang="ru-RU" altLang="ru-RU"/>
              <a:pPr>
                <a:defRPr/>
              </a:pPr>
              <a:t>‹#›</a:t>
            </a:fld>
            <a:endParaRPr lang="ru-RU" altLang="ru-RU" dirty="0"/>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FCC241F2-98A7-44CE-978F-D1D4E03C262F}"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0155721-F60A-4D37-8D0B-E5FFB3C3ACE8}" type="slidenum">
              <a:rPr lang="ru-RU" altLang="ru-RU"/>
              <a:pPr>
                <a:defRPr/>
              </a:pPr>
              <a:t>‹#›</a:t>
            </a:fld>
            <a:endParaRPr lang="ru-RU" altLang="ru-RU" dirty="0"/>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1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0A47481C-EC6C-4CC2-86E0-C0CA548C47F3}"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D4198A32-6506-4DF3-A880-73B61EB13708}" type="slidenum">
              <a:rPr lang="ru-RU" altLang="ru-RU"/>
              <a:pPr>
                <a:defRPr/>
              </a:pPr>
              <a:t>‹#›</a:t>
            </a:fld>
            <a:endParaRPr lang="ru-RU" altLang="ru-RU" dirty="0"/>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23E94CDD-32A9-4781-8538-8C0FB5E55BED}"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CA9B5B08-1068-417F-B0A0-E3684F3F940F}" type="slidenum">
              <a:rPr lang="ru-RU" altLang="ru-RU"/>
              <a:pPr>
                <a:defRPr/>
              </a:pPr>
              <a:t>‹#›</a:t>
            </a:fld>
            <a:endParaRPr lang="ru-RU" altLang="ru-RU" dirty="0"/>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1BDD3353-AD8B-405F-A97A-904F1B4099BF}"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24864FB-1C0F-407E-99DD-95971F5BCB2B}" type="slidenum">
              <a:rPr lang="ru-RU" altLang="ru-RU"/>
              <a:pPr>
                <a:defRPr/>
              </a:pPr>
              <a:t>‹#›</a:t>
            </a:fld>
            <a:endParaRPr lang="ru-RU" altLang="ru-RU" dirty="0"/>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12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D256DB9-9E27-430C-9954-5BBEDCB8D11F}"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F2969F7-43A2-486B-BE7F-6969583B9199}" type="slidenum">
              <a:rPr lang="ru-RU" altLang="ru-RU"/>
              <a:pPr>
                <a:defRPr/>
              </a:pPr>
              <a:t>‹#›</a:t>
            </a:fld>
            <a:endParaRPr lang="ru-RU" altLang="ru-RU" dirty="0"/>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9B7B279E-5072-4135-B2FB-3F1FCE10D308}"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C96D565A-2E09-4F17-90A8-CE3DE6D48E36}" type="slidenum">
              <a:rPr lang="ru-RU" altLang="ru-RU"/>
              <a:pPr>
                <a:defRPr/>
              </a:pPr>
              <a:t>‹#›</a:t>
            </a:fld>
            <a:endParaRPr lang="ru-RU" altLang="ru-RU"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B6EC7B27-EEDF-4BCD-B48F-9B98C6E459ED}"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0F25B75-CDBF-4A09-BEFD-6F37354839BA}" type="slidenum">
              <a:rPr lang="ru-RU" altLang="ru-RU"/>
              <a:pPr>
                <a:defRPr/>
              </a:pPr>
              <a:t>‹#›</a:t>
            </a:fld>
            <a:endParaRPr lang="ru-RU" altLang="ru-RU" dirty="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715"/>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71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436755C-5AB1-48C5-98EF-99383F8D459B}"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6E8F05A-4D49-4593-8066-2161BC2F6FF4}" type="slidenum">
              <a:rPr lang="ru-RU" altLang="ru-RU"/>
              <a:pPr>
                <a:defRPr/>
              </a:pPr>
              <a:t>‹#›</a:t>
            </a:fld>
            <a:endParaRPr lang="ru-RU" altLang="ru-RU"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50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69CA2978-F7AF-47F7-84FF-F0C4B44094BD}"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D20F50B-3F46-40C8-A4E8-5F05B2375209}" type="slidenum">
              <a:rPr lang="ru-RU" altLang="ru-RU"/>
              <a:pPr>
                <a:defRPr/>
              </a:pPr>
              <a:t>‹#›</a:t>
            </a:fld>
            <a:endParaRPr lang="ru-RU" altLang="ru-RU" dirty="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AF8167B4-3921-42A7-9EE6-4F99251DF0B0}"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ADE62D8-C1D1-4083-B399-F449D0519B06}" type="slidenum">
              <a:rPr lang="ru-RU" altLang="ru-RU"/>
              <a:pPr>
                <a:defRPr/>
              </a:pPr>
              <a:t>‹#›</a:t>
            </a:fld>
            <a:endParaRPr lang="ru-RU" altLang="ru-RU" dirty="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7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DA6332F-5E5E-4152-A64D-610E052B67B7}"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0405CDA3-2BB1-42F1-85E5-7BF3D2A200D1}" type="slidenum">
              <a:rPr lang="ru-RU" altLang="ru-RU"/>
              <a:pPr>
                <a:defRPr/>
              </a:pPr>
              <a:t>‹#›</a:t>
            </a:fld>
            <a:endParaRPr lang="ru-RU" altLang="ru-RU" dirty="0"/>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33CBB548-8426-4249-8CB4-482D315124C2}"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34D3ECFD-1E64-45B4-B60D-F28A91F8752B}" type="slidenum">
              <a:rPr lang="ru-RU" altLang="ru-RU"/>
              <a:pPr>
                <a:defRPr/>
              </a:pPr>
              <a:t>‹#›</a:t>
            </a:fld>
            <a:endParaRPr lang="ru-RU" altLang="ru-RU" dirty="0"/>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1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6145F80D-758D-438C-AC2D-1CCA14496256}"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C9D64B0F-1F0A-4CE4-8863-085E5025453E}" type="slidenum">
              <a:rPr lang="ru-RU" altLang="ru-RU"/>
              <a:pPr>
                <a:defRPr/>
              </a:pPr>
              <a:t>‹#›</a:t>
            </a:fld>
            <a:endParaRPr lang="ru-RU" altLang="ru-RU" dirty="0"/>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C089C8E-1C62-4B68-B569-91ABFFBE1FD9}"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FE70A03-1DA6-414B-8B6D-02E3E48D4065}" type="slidenum">
              <a:rPr lang="ru-RU" altLang="ru-RU"/>
              <a:pPr>
                <a:defRPr/>
              </a:pPr>
              <a:t>‹#›</a:t>
            </a:fld>
            <a:endParaRPr lang="ru-RU" altLang="ru-RU" dirty="0"/>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63094B2-0A2B-4BD3-B146-38E73F8468A2}"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8F7B4A4A-9DE3-45F7-93F9-B5C44465AE84}" type="slidenum">
              <a:rPr lang="ru-RU" altLang="ru-RU"/>
              <a:pPr>
                <a:defRPr/>
              </a:pPr>
              <a:t>‹#›</a:t>
            </a:fld>
            <a:endParaRPr lang="ru-RU" altLang="ru-RU" dirty="0"/>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12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21710D6-7EBC-475D-BB12-1D7A15479C0C}"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B0A7351-F150-4448-AB64-53D666D2E5C0}" type="slidenum">
              <a:rPr lang="ru-RU" altLang="ru-RU"/>
              <a:pPr>
                <a:defRPr/>
              </a:pPr>
              <a:t>‹#›</a:t>
            </a:fld>
            <a:endParaRPr lang="ru-RU" altLang="ru-RU" dirty="0"/>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06780DD-8648-457C-B53A-3FDA5620056D}"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13C4CEB-5C44-4B73-BC6E-2F9F38469EAC}" type="slidenum">
              <a:rPr lang="ru-RU" altLang="ru-RU"/>
              <a:pPr>
                <a:defRPr/>
              </a:pPr>
              <a:t>‹#›</a:t>
            </a:fld>
            <a:endParaRPr lang="ru-RU" altLang="ru-RU" dirty="0"/>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D41C9DBB-74C6-4FFA-B268-5986E9A655D5}"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1AF14F1-290A-4953-A50B-04F5CF028003}" type="slidenum">
              <a:rPr lang="ru-RU" altLang="ru-RU"/>
              <a:pPr>
                <a:defRPr/>
              </a:pPr>
              <a:t>‹#›</a:t>
            </a:fld>
            <a:endParaRPr lang="ru-RU" altLang="ru-RU" dirty="0"/>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715"/>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71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756230B-9B27-4812-91BC-FA0E24C1E194}"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4AA5592-9D0D-470A-91FF-882509F6B785}" type="slidenum">
              <a:rPr lang="ru-RU" altLang="ru-RU"/>
              <a:pPr>
                <a:defRPr/>
              </a:pPr>
              <a:t>‹#›</a:t>
            </a:fld>
            <a:endParaRPr lang="ru-RU" altLang="ru-RU" dirty="0"/>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50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3C514B5C-CC28-4A10-8714-3942048D684B}"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A1F3D6C-0364-41B6-9541-0F2711BDD08D}" type="slidenum">
              <a:rPr lang="ru-RU" altLang="ru-RU"/>
              <a:pPr>
                <a:defRPr/>
              </a:pPr>
              <a:t>‹#›</a:t>
            </a:fld>
            <a:endParaRPr lang="ru-RU" altLang="ru-RU"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39597D1-605C-40C1-AB4D-FEFDBF8F145D}"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C5112780-4C87-4EAA-A93B-02B74CEDE51A}" type="slidenum">
              <a:rPr lang="ru-RU" altLang="ru-RU"/>
              <a:pPr>
                <a:defRPr/>
              </a:pPr>
              <a:t>‹#›</a:t>
            </a:fld>
            <a:endParaRPr lang="ru-RU" altLang="ru-RU"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7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EE22663-147A-4AF2-B415-26E906EE04FA}"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8FE0332-A05E-43D9-9AD5-ABB8FDD3209B}" type="slidenum">
              <a:rPr lang="ru-RU" altLang="ru-RU"/>
              <a:pPr>
                <a:defRPr/>
              </a:pPr>
              <a:t>‹#›</a:t>
            </a:fld>
            <a:endParaRPr lang="ru-RU" altLang="ru-RU"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128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8229600" y="1600206"/>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AD9852D9-314B-4B74-BDCC-3558DA0D9BF6}"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8AF6A161-E7EB-4100-83EA-3D0A45C6922F}" type="slidenum">
              <a:rPr lang="ru-RU" altLang="ru-RU"/>
              <a:pPr>
                <a:defRPr/>
              </a:pPr>
              <a:t>‹#›</a:t>
            </a:fld>
            <a:endParaRPr lang="ru-RU" altLang="ru-RU"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41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41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8033DB5-93F8-4DE0-9CFB-4C3670E47294}" type="datetime1">
              <a:rPr lang="ru-RU"/>
              <a:pPr>
                <a:defRPr/>
              </a:pPr>
              <a:t>19.12.2017</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9357AF75-918A-416D-865C-D70617F14B70}" type="slidenum">
              <a:rPr lang="ru-RU" altLang="ru-RU"/>
              <a:pPr>
                <a:defRPr/>
              </a:pPr>
              <a:t>‹#›</a:t>
            </a:fld>
            <a:endParaRPr lang="ru-RU" altLang="ru-RU"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84803CE-99A1-409E-844C-566BA866DC53}" type="datetime1">
              <a:rPr lang="ru-RU"/>
              <a:pPr>
                <a:defRPr/>
              </a:pPr>
              <a:t>19.12.2017</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BD9EA859-D734-4B56-8C28-041BB9900444}" type="slidenum">
              <a:rPr lang="ru-RU" altLang="ru-RU"/>
              <a:pPr>
                <a:defRPr/>
              </a:pPr>
              <a:t>‹#›</a:t>
            </a:fld>
            <a:endParaRPr lang="ru-RU" altLang="ru-RU"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C1C9B04-F98D-4466-BAC0-CC4211D1F6EA}" type="datetime1">
              <a:rPr lang="ru-RU"/>
              <a:pPr>
                <a:defRPr/>
              </a:pPr>
              <a:t>19.12.2017</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FE7625D1-8C42-4376-9193-9A36F02528A4}" type="slidenum">
              <a:rPr lang="ru-RU" altLang="ru-RU"/>
              <a:pPr>
                <a:defRPr/>
              </a:pPr>
              <a:t>‹#›</a:t>
            </a:fld>
            <a:endParaRPr lang="ru-RU" altLang="ru-RU"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12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4BF18490-A352-4E21-8264-AC45C2668020}"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0CD3B09-9631-44C7-81CB-DB6535BE02C2}" type="slidenum">
              <a:rPr lang="ru-RU" altLang="ru-RU"/>
              <a:pPr>
                <a:defRPr/>
              </a:pPr>
              <a:t>‹#›</a:t>
            </a:fld>
            <a:endParaRPr lang="ru-RU" altLang="ru-RU"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85636CC8-CFD4-4109-83B4-94289F24338C}" type="datetime1">
              <a:rPr lang="ru-RU"/>
              <a:pPr>
                <a:defRPr/>
              </a:pPr>
              <a:t>19.12.2017</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5F75F9D0-F6F5-47A6-909F-3AD1CD27D4BE}" type="slidenum">
              <a:rPr lang="ru-RU" altLang="ru-RU"/>
              <a:pPr>
                <a:defRPr/>
              </a:pPr>
              <a:t>‹#›</a:t>
            </a:fld>
            <a:endParaRPr lang="ru-RU" altLang="ru-RU"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8327F47-749C-409B-A398-6D4A88C4F499}"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CAE8F29-9BCE-4372-82C8-10B5241B1F21}" type="slidenum">
              <a:rPr lang="ru-RU" altLang="ru-RU"/>
              <a:pPr>
                <a:defRPr/>
              </a:pPr>
              <a:t>‹#›</a:t>
            </a:fld>
            <a:endParaRPr lang="ru-RU" altLang="ru-RU"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715"/>
            <a:ext cx="36576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12800" y="274715"/>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C4AFD1A-5950-432D-B282-5DF1E85AF598}" type="datetime1">
              <a:rPr lang="ru-RU"/>
              <a:pPr>
                <a:defRPr/>
              </a:pPr>
              <a:t>19.12.2017</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AB8F33F-887F-478F-8F71-739FA43D27B1}" type="slidenum">
              <a:rPr lang="ru-RU" altLang="ru-RU"/>
              <a:pPr>
                <a:defRPr/>
              </a:pPr>
              <a:t>‹#›</a:t>
            </a:fld>
            <a:endParaRPr lang="ru-RU" altLang="ru-RU"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ctrTitle"/>
          </p:nvPr>
        </p:nvSpPr>
        <p:spPr>
          <a:xfrm>
            <a:off x="657292" y="1858518"/>
            <a:ext cx="10877431" cy="369332"/>
          </a:xfrm>
          <a:prstGeom prst="rect">
            <a:avLst/>
          </a:prstGeom>
        </p:spPr>
        <p:txBody>
          <a:bodyPr/>
          <a:lstStyle>
            <a:lvl1pPr>
              <a:defRPr sz="2400" b="1" i="0">
                <a:solidFill>
                  <a:srgbClr val="07793D"/>
                </a:solidFill>
                <a:latin typeface="Calibri"/>
                <a:cs typeface="Calibri"/>
              </a:defRPr>
            </a:lvl1pPr>
          </a:lstStyle>
          <a:p>
            <a:endParaRPr/>
          </a:p>
        </p:txBody>
      </p:sp>
      <p:sp>
        <p:nvSpPr>
          <p:cNvPr id="3" name="Holder 3"/>
          <p:cNvSpPr>
            <a:spLocks noGrp="1"/>
          </p:cNvSpPr>
          <p:nvPr>
            <p:ph type="subTitle" idx="4"/>
          </p:nvPr>
        </p:nvSpPr>
        <p:spPr>
          <a:xfrm>
            <a:off x="1828800" y="3840488"/>
            <a:ext cx="8534400" cy="276999"/>
          </a:xfrm>
          <a:prstGeom prst="rect">
            <a:avLst/>
          </a:prstGeom>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A127F474-8201-4591-BD00-FC49B47D26DA}"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DA9E376A-2D6D-4C28-92DE-76A78559E294}" type="slidenum">
              <a:rPr/>
              <a:pPr>
                <a:defRPr/>
              </a:pPr>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F4226D0F-3F58-49DE-BF96-D89D8F66E35B}"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D97F482D-1F46-4B7D-AB86-027DB1FB0949}" type="slidenum">
              <a:rPr/>
              <a:pPr>
                <a:defRPr/>
              </a:pPr>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6"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4254E9E8-7996-4623-BC8E-55F548A13573}" type="datetimeFigureOut">
              <a:rPr lang="en-US"/>
              <a:pPr>
                <a:defRPr/>
              </a:pPr>
              <a:t>12/19/2017</a:t>
            </a:fld>
            <a:endParaRPr lang="en-US"/>
          </a:p>
        </p:txBody>
      </p:sp>
      <p:sp>
        <p:nvSpPr>
          <p:cNvPr id="7"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9885D29B-544B-45FC-8E02-19B4FCE3109D}" type="slidenum">
              <a:rPr/>
              <a:pPr>
                <a:defRPr/>
              </a:pPr>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4"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11F61F70-9FAD-4F9E-B484-EDFA11B3D585}" type="datetimeFigureOut">
              <a:rPr lang="en-US"/>
              <a:pPr>
                <a:defRPr/>
              </a:pPr>
              <a:t>12/19/2017</a:t>
            </a:fld>
            <a:endParaRPr lang="en-US"/>
          </a:p>
        </p:txBody>
      </p:sp>
      <p:sp>
        <p:nvSpPr>
          <p:cNvPr id="5"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923450C5-8949-4E1F-B154-C2A519D2C546}" type="slidenum">
              <a:rPr/>
              <a:pPr>
                <a:defRPr/>
              </a:pPr>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3"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7238D0FC-DD53-4828-9323-67354CFC5EDB}" type="datetimeFigureOut">
              <a:rPr lang="en-US"/>
              <a:pPr>
                <a:defRPr/>
              </a:pPr>
              <a:t>12/19/2017</a:t>
            </a:fld>
            <a:endParaRPr lang="en-US"/>
          </a:p>
        </p:txBody>
      </p:sp>
      <p:sp>
        <p:nvSpPr>
          <p:cNvPr id="4"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FF488888-B1B2-449E-B3D3-6D17EAA3F9A2}" type="slidenum">
              <a:rPr/>
              <a:pPr>
                <a:defRPr/>
              </a:pPr>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ctrTitle"/>
          </p:nvPr>
        </p:nvSpPr>
        <p:spPr>
          <a:xfrm>
            <a:off x="657285" y="1858518"/>
            <a:ext cx="10877431" cy="369332"/>
          </a:xfrm>
          <a:prstGeom prst="rect">
            <a:avLst/>
          </a:prstGeom>
        </p:spPr>
        <p:txBody>
          <a:bodyPr/>
          <a:lstStyle>
            <a:lvl1pPr>
              <a:defRPr sz="2400" b="1" i="0">
                <a:solidFill>
                  <a:srgbClr val="07793D"/>
                </a:solidFill>
                <a:latin typeface="Calibri"/>
                <a:cs typeface="Calibri"/>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3CCF608B-B295-4420-BED1-74CA604034B4}"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00B834D5-C1CE-41EE-8CEB-174931001E2E}" type="slidenum">
              <a:rPr/>
              <a:pPr>
                <a:defRPr/>
              </a:pPr>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bk object 16"/>
          <p:cNvSpPr/>
          <p:nvPr/>
        </p:nvSpPr>
        <p:spPr>
          <a:xfrm>
            <a:off x="7112000" y="0"/>
            <a:ext cx="5080000" cy="4578350"/>
          </a:xfrm>
          <a:prstGeom prst="rect">
            <a:avLst/>
          </a:prstGeom>
          <a:blipFill>
            <a:blip r:embed="rId2"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5" name="bk object 17"/>
          <p:cNvSpPr/>
          <p:nvPr/>
        </p:nvSpPr>
        <p:spPr>
          <a:xfrm>
            <a:off x="412750" y="244475"/>
            <a:ext cx="576263" cy="481013"/>
          </a:xfrm>
          <a:prstGeom prst="rect">
            <a:avLst/>
          </a:prstGeom>
          <a:blipFill>
            <a:blip r:embed="rId3"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6" name="bk object 18"/>
          <p:cNvSpPr/>
          <p:nvPr/>
        </p:nvSpPr>
        <p:spPr>
          <a:xfrm>
            <a:off x="1135063" y="282575"/>
            <a:ext cx="1676400" cy="428625"/>
          </a:xfrm>
          <a:prstGeom prst="rect">
            <a:avLst/>
          </a:prstGeom>
          <a:blipFill>
            <a:blip r:embed="rId4"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7" name="bk object 19"/>
          <p:cNvSpPr/>
          <p:nvPr/>
        </p:nvSpPr>
        <p:spPr>
          <a:xfrm>
            <a:off x="2125663" y="282575"/>
            <a:ext cx="609600" cy="120650"/>
          </a:xfrm>
          <a:prstGeom prst="rect">
            <a:avLst/>
          </a:prstGeom>
          <a:blipFill>
            <a:blip r:embed="rId5"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8" name="Holder 4"/>
          <p:cNvSpPr>
            <a:spLocks noGrp="1"/>
          </p:cNvSpPr>
          <p:nvPr>
            <p:ph type="ftr" sz="quarter" idx="10"/>
          </p:nvPr>
        </p:nvSpPr>
        <p:spPr/>
        <p:txBody>
          <a:bodyPr/>
          <a:lstStyle>
            <a:lvl1pPr algn="ctr" eaLnBrk="0" hangingPunct="0">
              <a:defRPr>
                <a:solidFill>
                  <a:prstClr val="black">
                    <a:tint val="75000"/>
                  </a:prstClr>
                </a:solidFill>
                <a:cs typeface="Arial" panose="020B0604020202020204" pitchFamily="34" charset="0"/>
              </a:defRPr>
            </a:lvl1pPr>
          </a:lstStyle>
          <a:p>
            <a:pPr>
              <a:defRPr/>
            </a:pPr>
            <a:endParaRPr/>
          </a:p>
        </p:txBody>
      </p:sp>
      <p:sp>
        <p:nvSpPr>
          <p:cNvPr id="9" name="Holder 5"/>
          <p:cNvSpPr>
            <a:spLocks noGrp="1"/>
          </p:cNvSpPr>
          <p:nvPr>
            <p:ph type="dt" sz="half" idx="11"/>
          </p:nvPr>
        </p:nvSpPr>
        <p:spPr/>
        <p:txBody>
          <a:bodyPr/>
          <a:lstStyle>
            <a:lvl1pPr algn="l" eaLnBrk="0" hangingPunct="0">
              <a:defRPr>
                <a:solidFill>
                  <a:prstClr val="black">
                    <a:tint val="75000"/>
                  </a:prstClr>
                </a:solidFill>
                <a:cs typeface="Arial" panose="020B0604020202020204" pitchFamily="34" charset="0"/>
              </a:defRPr>
            </a:lvl1pPr>
          </a:lstStyle>
          <a:p>
            <a:pPr>
              <a:defRPr/>
            </a:pPr>
            <a:fld id="{9CC43A65-26E6-4297-B879-7A8B63275F35}" type="datetimeFigureOut">
              <a:rPr lang="en-US"/>
              <a:pPr>
                <a:defRPr/>
              </a:pPr>
              <a:t>12/19/2017</a:t>
            </a:fld>
            <a:endParaRPr lang="en-US"/>
          </a:p>
        </p:txBody>
      </p:sp>
      <p:sp>
        <p:nvSpPr>
          <p:cNvPr id="10" name="Holder 6"/>
          <p:cNvSpPr>
            <a:spLocks noGrp="1"/>
          </p:cNvSpPr>
          <p:nvPr>
            <p:ph type="sldNum" sz="quarter" idx="12"/>
          </p:nvPr>
        </p:nvSpPr>
        <p:spPr/>
        <p:txBody>
          <a:bodyPr/>
          <a:lstStyle>
            <a:lvl1pPr algn="r" eaLnBrk="0" hangingPunct="0">
              <a:defRPr>
                <a:solidFill>
                  <a:prstClr val="black">
                    <a:tint val="75000"/>
                  </a:prstClr>
                </a:solidFill>
                <a:cs typeface="Arial" panose="020B0604020202020204" pitchFamily="34" charset="0"/>
              </a:defRPr>
            </a:lvl1pPr>
          </a:lstStyle>
          <a:p>
            <a:pPr>
              <a:defRPr/>
            </a:pPr>
            <a:fld id="{F51EB9F1-85A9-45AD-95F7-57BD826D8DF2}" type="slidenum">
              <a:rPr/>
              <a:pPr>
                <a:defRPr/>
              </a:pPr>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6"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8B209F50-F665-4226-9546-EE0D0D061E60}" type="datetimeFigureOut">
              <a:rPr lang="en-US"/>
              <a:pPr>
                <a:defRPr/>
              </a:pPr>
              <a:t>12/19/2017</a:t>
            </a:fld>
            <a:endParaRPr lang="en-US"/>
          </a:p>
        </p:txBody>
      </p:sp>
      <p:sp>
        <p:nvSpPr>
          <p:cNvPr id="7"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28B3434B-52A9-45E9-9D3F-7B49B5FFA644}" type="slidenum">
              <a:rPr/>
              <a:pPr>
                <a:defRPr/>
              </a:pPr>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0" i="0">
                <a:solidFill>
                  <a:schemeClr val="tx1"/>
                </a:solidFill>
                <a:latin typeface="Calibri"/>
                <a:cs typeface="Calibri"/>
              </a:defRPr>
            </a:lvl1pPr>
          </a:lstStyle>
          <a:p>
            <a:endParaRPr/>
          </a:p>
        </p:txBody>
      </p:sp>
      <p:sp>
        <p:nvSpPr>
          <p:cNvPr id="3"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4"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54AB9284-2440-48F3-BD27-121A71C343AB}" type="datetimeFigureOut">
              <a:rPr lang="en-US"/>
              <a:pPr>
                <a:defRPr/>
              </a:pPr>
              <a:t>12/19/2017</a:t>
            </a:fld>
            <a:endParaRPr lang="en-US"/>
          </a:p>
        </p:txBody>
      </p:sp>
      <p:sp>
        <p:nvSpPr>
          <p:cNvPr id="5"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F2C59260-069C-4162-8CEB-CDD00E349904}" type="slidenum">
              <a:rPr/>
              <a:pPr>
                <a:defRPr/>
              </a:pPr>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eaLnBrk="0" hangingPunct="0">
              <a:defRPr>
                <a:cs typeface="Arial" panose="020B0604020202020204" pitchFamily="34" charset="0"/>
              </a:defRPr>
            </a:lvl1pPr>
          </a:lstStyle>
          <a:p>
            <a:pPr>
              <a:defRPr/>
            </a:pPr>
            <a:endParaRPr/>
          </a:p>
        </p:txBody>
      </p:sp>
      <p:sp>
        <p:nvSpPr>
          <p:cNvPr id="3" name="Holder 5"/>
          <p:cNvSpPr>
            <a:spLocks noGrp="1"/>
          </p:cNvSpPr>
          <p:nvPr>
            <p:ph type="dt" sz="half" idx="11"/>
          </p:nvPr>
        </p:nvSpPr>
        <p:spPr/>
        <p:txBody>
          <a:bodyPr/>
          <a:lstStyle>
            <a:lvl1pPr eaLnBrk="0" hangingPunct="0">
              <a:defRPr>
                <a:cs typeface="Arial" panose="020B0604020202020204" pitchFamily="34" charset="0"/>
              </a:defRPr>
            </a:lvl1pPr>
          </a:lstStyle>
          <a:p>
            <a:pPr>
              <a:defRPr/>
            </a:pPr>
            <a:fld id="{B387FA74-43F6-44B3-804F-F6267A442107}" type="datetimeFigureOut">
              <a:rPr lang="en-US"/>
              <a:pPr>
                <a:defRPr/>
              </a:pPr>
              <a:t>12/19/2017</a:t>
            </a:fld>
            <a:endParaRPr lang="en-US"/>
          </a:p>
        </p:txBody>
      </p:sp>
      <p:sp>
        <p:nvSpPr>
          <p:cNvPr id="4" name="Holder 6"/>
          <p:cNvSpPr>
            <a:spLocks noGrp="1"/>
          </p:cNvSpPr>
          <p:nvPr>
            <p:ph type="sldNum" sz="quarter" idx="12"/>
          </p:nvPr>
        </p:nvSpPr>
        <p:spPr/>
        <p:txBody>
          <a:bodyPr/>
          <a:lstStyle>
            <a:lvl1pPr eaLnBrk="0" hangingPunct="0">
              <a:defRPr>
                <a:cs typeface="Arial" panose="020B0604020202020204" pitchFamily="34" charset="0"/>
              </a:defRPr>
            </a:lvl1pPr>
          </a:lstStyle>
          <a:p>
            <a:pPr>
              <a:defRPr/>
            </a:pPr>
            <a:fld id="{4229D99A-E292-47F5-88DA-220CCCA2DF22}" type="slidenum">
              <a:rPr/>
              <a:pPr>
                <a:defRPr/>
              </a:pPr>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6038"/>
            <a:ext cx="10363200" cy="276999"/>
          </a:xfrm>
          <a:prstGeom prst="rect">
            <a:avLst/>
          </a:prstGeom>
        </p:spPr>
        <p:txBody>
          <a:bodyPr/>
          <a:lstStyle>
            <a:lvl1pPr>
              <a:defRPr/>
            </a:lvl1pPr>
          </a:lstStyle>
          <a:p>
            <a:endParaRPr/>
          </a:p>
        </p:txBody>
      </p:sp>
      <p:sp>
        <p:nvSpPr>
          <p:cNvPr id="3" name="Holder 3"/>
          <p:cNvSpPr>
            <a:spLocks noGrp="1"/>
          </p:cNvSpPr>
          <p:nvPr>
            <p:ph type="subTitle" idx="4"/>
          </p:nvPr>
        </p:nvSpPr>
        <p:spPr>
          <a:xfrm>
            <a:off x="1828800" y="3840488"/>
            <a:ext cx="8534400" cy="246221"/>
          </a:xfrm>
          <a:prstGeom prst="rect">
            <a:avLst/>
          </a:prstGeom>
        </p:spPr>
        <p:txBody>
          <a:bodyPr/>
          <a:lstStyle>
            <a:lvl1pPr>
              <a:defRPr/>
            </a:lvl1pPr>
          </a:lstStyle>
          <a:p>
            <a:endParaRPr/>
          </a:p>
        </p:txBody>
      </p:sp>
      <p:sp>
        <p:nvSpPr>
          <p:cNvPr id="4" name="Holder 4"/>
          <p:cNvSpPr>
            <a:spLocks noGrp="1"/>
          </p:cNvSpPr>
          <p:nvPr>
            <p:ph type="ftr" sz="quarter" idx="10"/>
          </p:nvPr>
        </p:nvSpPr>
        <p:spPr/>
        <p:txBody>
          <a:bodyPr/>
          <a:lstStyle>
            <a:lvl1pPr algn="ct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endParaRPr/>
          </a:p>
        </p:txBody>
      </p:sp>
      <p:sp>
        <p:nvSpPr>
          <p:cNvPr id="5" name="Holder 5"/>
          <p:cNvSpPr>
            <a:spLocks noGrp="1"/>
          </p:cNvSpPr>
          <p:nvPr>
            <p:ph type="dt" sz="half" idx="11"/>
          </p:nvPr>
        </p:nvSpPr>
        <p:spPr/>
        <p:txBody>
          <a:bodyPr/>
          <a:lstStyle>
            <a:lvl1pPr algn="l"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1D8BD707-D9CF-40AE-B4C6-C98DA3205C09}" type="datetimeFigureOut">
              <a:rPr lang="en-US"/>
              <a:pPr>
                <a:defRPr/>
              </a:pPr>
              <a:t>12/19/2017</a:t>
            </a:fld>
            <a:endParaRPr lang="en-US"/>
          </a:p>
        </p:txBody>
      </p:sp>
      <p:sp>
        <p:nvSpPr>
          <p:cNvPr id="6" name="Holder 6"/>
          <p:cNvSpPr>
            <a:spLocks noGrp="1"/>
          </p:cNvSpPr>
          <p:nvPr>
            <p:ph type="sldNum" sz="quarter" idx="12"/>
          </p:nvPr>
        </p:nvSpPr>
        <p:spPr/>
        <p:txBody>
          <a:bodyPr/>
          <a:lstStyle>
            <a:lvl1pPr algn="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FEB23C37-1C11-4C7C-A74C-66F54A0FF78D}" type="slidenum">
              <a:rPr/>
              <a:pPr>
                <a:defRPr/>
              </a:pPr>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1"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a:lstStyle>
            <a:lvl1pPr>
              <a:defRPr sz="1600" b="0" i="0">
                <a:solidFill>
                  <a:schemeClr val="tx1"/>
                </a:solidFill>
                <a:latin typeface="Times New Roman"/>
                <a:cs typeface="Times New Roman"/>
              </a:defRPr>
            </a:lvl1pPr>
          </a:lstStyle>
          <a:p>
            <a:endParaRPr/>
          </a:p>
        </p:txBody>
      </p:sp>
      <p:sp>
        <p:nvSpPr>
          <p:cNvPr id="4" name="Holder 4"/>
          <p:cNvSpPr>
            <a:spLocks noGrp="1"/>
          </p:cNvSpPr>
          <p:nvPr>
            <p:ph type="ftr" sz="quarter" idx="10"/>
          </p:nvPr>
        </p:nvSpPr>
        <p:spPr/>
        <p:txBody>
          <a:bodyPr/>
          <a:lstStyle>
            <a:lvl1pPr algn="ct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endParaRPr/>
          </a:p>
        </p:txBody>
      </p:sp>
      <p:sp>
        <p:nvSpPr>
          <p:cNvPr id="5" name="Holder 5"/>
          <p:cNvSpPr>
            <a:spLocks noGrp="1"/>
          </p:cNvSpPr>
          <p:nvPr>
            <p:ph type="dt" sz="half" idx="11"/>
          </p:nvPr>
        </p:nvSpPr>
        <p:spPr/>
        <p:txBody>
          <a:bodyPr/>
          <a:lstStyle>
            <a:lvl1pPr algn="l"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1D8BD707-D9CF-40AE-B4C6-C98DA3205C09}" type="datetimeFigureOut">
              <a:rPr lang="en-US"/>
              <a:pPr>
                <a:defRPr/>
              </a:pPr>
              <a:t>12/19/2017</a:t>
            </a:fld>
            <a:endParaRPr lang="en-US"/>
          </a:p>
        </p:txBody>
      </p:sp>
      <p:sp>
        <p:nvSpPr>
          <p:cNvPr id="6" name="Holder 6"/>
          <p:cNvSpPr>
            <a:spLocks noGrp="1"/>
          </p:cNvSpPr>
          <p:nvPr>
            <p:ph type="sldNum" sz="quarter" idx="12"/>
          </p:nvPr>
        </p:nvSpPr>
        <p:spPr/>
        <p:txBody>
          <a:bodyPr/>
          <a:lstStyle>
            <a:lvl1pPr algn="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AD68E33A-4AFE-4365-9720-4CC69AACA97F}" type="slidenum">
              <a:rPr/>
              <a:pPr>
                <a:defRPr/>
              </a:pPr>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1"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609600" y="1577398"/>
            <a:ext cx="5303520" cy="246221"/>
          </a:xfrm>
          <a:prstGeom prst="rect">
            <a:avLst/>
          </a:prstGeom>
        </p:spPr>
        <p:txBody>
          <a:bodyPr/>
          <a:lstStyle>
            <a:lvl1pPr>
              <a:defRPr/>
            </a:lvl1pPr>
          </a:lstStyle>
          <a:p>
            <a:endParaRPr/>
          </a:p>
        </p:txBody>
      </p:sp>
      <p:sp>
        <p:nvSpPr>
          <p:cNvPr id="4" name="Holder 4"/>
          <p:cNvSpPr>
            <a:spLocks noGrp="1"/>
          </p:cNvSpPr>
          <p:nvPr>
            <p:ph sz="half" idx="3"/>
          </p:nvPr>
        </p:nvSpPr>
        <p:spPr>
          <a:xfrm>
            <a:off x="6278880" y="1577398"/>
            <a:ext cx="5303520" cy="246221"/>
          </a:xfrm>
          <a:prstGeom prst="rect">
            <a:avLst/>
          </a:prstGeom>
        </p:spPr>
        <p:txBody>
          <a:bodyPr/>
          <a:lstStyle>
            <a:lvl1pPr>
              <a:defRPr/>
            </a:lvl1pPr>
          </a:lstStyle>
          <a:p>
            <a:endParaRPr/>
          </a:p>
        </p:txBody>
      </p:sp>
      <p:sp>
        <p:nvSpPr>
          <p:cNvPr id="5" name="Holder 5"/>
          <p:cNvSpPr>
            <a:spLocks noGrp="1"/>
          </p:cNvSpPr>
          <p:nvPr>
            <p:ph type="ftr" sz="quarter" idx="10"/>
          </p:nvPr>
        </p:nvSpPr>
        <p:spPr/>
        <p:txBody>
          <a:bodyPr/>
          <a:lstStyle>
            <a:lvl1pPr algn="ct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endParaRPr/>
          </a:p>
        </p:txBody>
      </p:sp>
      <p:sp>
        <p:nvSpPr>
          <p:cNvPr id="6" name="Holder 6"/>
          <p:cNvSpPr>
            <a:spLocks noGrp="1"/>
          </p:cNvSpPr>
          <p:nvPr>
            <p:ph type="dt" sz="half" idx="11"/>
          </p:nvPr>
        </p:nvSpPr>
        <p:spPr/>
        <p:txBody>
          <a:bodyPr/>
          <a:lstStyle>
            <a:lvl1pPr algn="l"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1D8BD707-D9CF-40AE-B4C6-C98DA3205C09}" type="datetimeFigureOut">
              <a:rPr lang="en-US"/>
              <a:pPr>
                <a:defRPr/>
              </a:pPr>
              <a:t>12/19/2017</a:t>
            </a:fld>
            <a:endParaRPr lang="en-US"/>
          </a:p>
        </p:txBody>
      </p:sp>
      <p:sp>
        <p:nvSpPr>
          <p:cNvPr id="7" name="Holder 7"/>
          <p:cNvSpPr>
            <a:spLocks noGrp="1"/>
          </p:cNvSpPr>
          <p:nvPr>
            <p:ph type="sldNum" sz="quarter" idx="12"/>
          </p:nvPr>
        </p:nvSpPr>
        <p:spPr/>
        <p:txBody>
          <a:bodyPr/>
          <a:lstStyle>
            <a:lvl1pPr algn="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EDEBA075-3370-4837-A9F0-9D09A61DF8ED}" type="slidenum">
              <a:rPr/>
              <a:pPr>
                <a:defRPr/>
              </a:pPr>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1800" b="1" i="0">
                <a:solidFill>
                  <a:schemeClr val="tx1"/>
                </a:solidFill>
                <a:latin typeface="Times New Roman"/>
                <a:cs typeface="Times New Roman"/>
              </a:defRPr>
            </a:lvl1pPr>
          </a:lstStyle>
          <a:p>
            <a:endParaRPr/>
          </a:p>
        </p:txBody>
      </p:sp>
      <p:sp>
        <p:nvSpPr>
          <p:cNvPr id="3" name="Holder 3"/>
          <p:cNvSpPr>
            <a:spLocks noGrp="1"/>
          </p:cNvSpPr>
          <p:nvPr>
            <p:ph type="ftr" sz="quarter" idx="10"/>
          </p:nvPr>
        </p:nvSpPr>
        <p:spPr/>
        <p:txBody>
          <a:bodyPr/>
          <a:lstStyle>
            <a:lvl1pPr algn="ct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endParaRPr/>
          </a:p>
        </p:txBody>
      </p:sp>
      <p:sp>
        <p:nvSpPr>
          <p:cNvPr id="4" name="Holder 4"/>
          <p:cNvSpPr>
            <a:spLocks noGrp="1"/>
          </p:cNvSpPr>
          <p:nvPr>
            <p:ph type="dt" sz="half" idx="11"/>
          </p:nvPr>
        </p:nvSpPr>
        <p:spPr/>
        <p:txBody>
          <a:bodyPr/>
          <a:lstStyle>
            <a:lvl1pPr algn="l"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1D8BD707-D9CF-40AE-B4C6-C98DA3205C09}" type="datetimeFigureOut">
              <a:rPr lang="en-US"/>
              <a:pPr>
                <a:defRPr/>
              </a:pPr>
              <a:t>12/19/2017</a:t>
            </a:fld>
            <a:endParaRPr lang="en-US"/>
          </a:p>
        </p:txBody>
      </p:sp>
      <p:sp>
        <p:nvSpPr>
          <p:cNvPr id="5" name="Holder 5"/>
          <p:cNvSpPr>
            <a:spLocks noGrp="1"/>
          </p:cNvSpPr>
          <p:nvPr>
            <p:ph type="sldNum" sz="quarter" idx="12"/>
          </p:nvPr>
        </p:nvSpPr>
        <p:spPr/>
        <p:txBody>
          <a:bodyPr/>
          <a:lstStyle>
            <a:lvl1pPr algn="r" eaLnBrk="0" fontAlgn="base" hangingPunct="0">
              <a:spcBef>
                <a:spcPct val="0"/>
              </a:spcBef>
              <a:spcAft>
                <a:spcPct val="0"/>
              </a:spcAft>
              <a:defRPr>
                <a:solidFill>
                  <a:prstClr val="black">
                    <a:tint val="75000"/>
                  </a:prstClr>
                </a:solidFill>
                <a:latin typeface="Calibri" panose="020F0502020204030204" pitchFamily="34" charset="0"/>
              </a:defRPr>
            </a:lvl1pPr>
          </a:lstStyle>
          <a:p>
            <a:pPr>
              <a:defRPr/>
            </a:pPr>
            <a:fld id="{BA557AA2-CF50-4672-9D88-E502F70C9AFE}" type="slidenum">
              <a:rPr/>
              <a:pPr>
                <a:def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1.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2.xml"/><Relationship Id="rId7" Type="http://schemas.openxmlformats.org/officeDocument/2006/relationships/image" Target="../media/image2.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4.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9.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92.xml"/><Relationship Id="rId7" Type="http://schemas.openxmlformats.org/officeDocument/2006/relationships/image" Target="../media/image2.png"/><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heme" Target="../theme/theme9.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image" Target="../media/image2.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theme" Target="../theme/theme1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102.xml"/><Relationship Id="rId7" Type="http://schemas.openxmlformats.org/officeDocument/2006/relationships/image" Target="../media/image10.png"/><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image" Target="../media/image2.png"/><Relationship Id="rId5"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0" hangingPunct="0">
              <a:defRPr sz="1200" smtClean="0">
                <a:solidFill>
                  <a:schemeClr val="tx1">
                    <a:tint val="75000"/>
                  </a:schemeClr>
                </a:solidFill>
              </a:defRPr>
            </a:lvl1pPr>
          </a:lstStyle>
          <a:p>
            <a:pPr>
              <a:defRPr/>
            </a:pPr>
            <a:fld id="{EF6904D1-272A-4E1D-AC24-3FA62DF3C9B3}"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0" hangingPunct="0">
              <a:defRPr sz="1200" dirty="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0" hangingPunct="0">
              <a:defRPr sz="1200" smtClean="0">
                <a:solidFill>
                  <a:schemeClr val="tx1">
                    <a:tint val="75000"/>
                  </a:schemeClr>
                </a:solidFill>
              </a:defRPr>
            </a:lvl1pPr>
          </a:lstStyle>
          <a:p>
            <a:pPr>
              <a:defRPr/>
            </a:pPr>
            <a:fld id="{7A3EB73E-5ABB-4B7C-BE70-153435FA42CB}" type="slidenum">
              <a:rPr lang="ru-RU" altLang="ru-RU"/>
              <a:pPr>
                <a:defRPr/>
              </a:pPr>
              <a:t>‹#›</a:t>
            </a:fld>
            <a:endParaRPr lang="ru-RU" altLang="ru-RU" dirty="0"/>
          </a:p>
        </p:txBody>
      </p:sp>
    </p:spTree>
  </p:cSld>
  <p:clrMap bg1="lt1" tx1="dk1" bg2="lt2" tx2="dk2" accent1="accent1" accent2="accent2" accent3="accent3" accent4="accent4" accent5="accent5" accent6="accent6" hlink="hlink" folHlink="folHlink"/>
  <p:sldLayoutIdLst>
    <p:sldLayoutId id="2147483989" r:id="rId1"/>
    <p:sldLayoutId id="2147483988" r:id="rId2"/>
    <p:sldLayoutId id="2147483987" r:id="rId3"/>
    <p:sldLayoutId id="2147483986" r:id="rId4"/>
    <p:sldLayoutId id="2147483985" r:id="rId5"/>
    <p:sldLayoutId id="2147483984" r:id="rId6"/>
    <p:sldLayoutId id="2147483983" r:id="rId7"/>
    <p:sldLayoutId id="2147483982" r:id="rId8"/>
    <p:sldLayoutId id="2147483981" r:id="rId9"/>
    <p:sldLayoutId id="2147483980" r:id="rId10"/>
    <p:sldLayoutId id="2147483979"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314" name="Рисунок 6" descr="Shablon.jpg"/>
          <p:cNvPicPr>
            <a:picLocks noChangeAspect="1"/>
          </p:cNvPicPr>
          <p:nvPr/>
        </p:nvPicPr>
        <p:blipFill>
          <a:blip r:embed="rId16"/>
          <a:srcRect/>
          <a:stretch>
            <a:fillRect/>
          </a:stretch>
        </p:blipFill>
        <p:spPr bwMode="auto">
          <a:xfrm>
            <a:off x="0" y="0"/>
            <a:ext cx="12192000" cy="6858000"/>
          </a:xfrm>
          <a:prstGeom prst="rect">
            <a:avLst/>
          </a:prstGeom>
          <a:noFill/>
          <a:ln w="9525">
            <a:noFill/>
            <a:miter lim="800000"/>
            <a:headEnd/>
            <a:tailEnd/>
          </a:ln>
        </p:spPr>
      </p:pic>
      <p:sp>
        <p:nvSpPr>
          <p:cNvPr id="13315" name="Заголовок 1"/>
          <p:cNvSpPr>
            <a:spLocks noGrp="1"/>
          </p:cNvSpPr>
          <p:nvPr>
            <p:ph type="title"/>
          </p:nvPr>
        </p:nvSpPr>
        <p:spPr bwMode="auto">
          <a:xfrm>
            <a:off x="3024188" y="115888"/>
            <a:ext cx="7680325" cy="504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3316"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C354EB47-3AC5-48DB-A2EB-4FB9870FCEA8}"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cs typeface="+mn-cs"/>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F109655C-2D3C-4F12-93C3-B1237F609871}"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Lst>
  <p:hf hdr="0" ftr="0" dt="0"/>
  <p:txStyles>
    <p:titleStyle>
      <a:lvl1pPr algn="l" rtl="0" eaLnBrk="0" fontAlgn="base" hangingPunct="0">
        <a:spcBef>
          <a:spcPct val="0"/>
        </a:spcBef>
        <a:spcAft>
          <a:spcPct val="0"/>
        </a:spcAft>
        <a:defRPr lang="ru-RU" sz="2400" b="1" kern="1200" dirty="0">
          <a:solidFill>
            <a:srgbClr val="00449E"/>
          </a:solidFill>
          <a:latin typeface="+mj-lt"/>
          <a:ea typeface="+mj-ea"/>
          <a:cs typeface="+mj-cs"/>
        </a:defRPr>
      </a:lvl1pPr>
      <a:lvl2pPr algn="l" rtl="0" eaLnBrk="0" fontAlgn="base" hangingPunct="0">
        <a:spcBef>
          <a:spcPct val="0"/>
        </a:spcBef>
        <a:spcAft>
          <a:spcPct val="0"/>
        </a:spcAft>
        <a:defRPr sz="2400" b="1">
          <a:solidFill>
            <a:srgbClr val="00449E"/>
          </a:solidFill>
          <a:latin typeface="Calibri" pitchFamily="34" charset="0"/>
        </a:defRPr>
      </a:lvl2pPr>
      <a:lvl3pPr algn="l" rtl="0" eaLnBrk="0" fontAlgn="base" hangingPunct="0">
        <a:spcBef>
          <a:spcPct val="0"/>
        </a:spcBef>
        <a:spcAft>
          <a:spcPct val="0"/>
        </a:spcAft>
        <a:defRPr sz="2400" b="1">
          <a:solidFill>
            <a:srgbClr val="00449E"/>
          </a:solidFill>
          <a:latin typeface="Calibri" pitchFamily="34" charset="0"/>
        </a:defRPr>
      </a:lvl3pPr>
      <a:lvl4pPr algn="l" rtl="0" eaLnBrk="0" fontAlgn="base" hangingPunct="0">
        <a:spcBef>
          <a:spcPct val="0"/>
        </a:spcBef>
        <a:spcAft>
          <a:spcPct val="0"/>
        </a:spcAft>
        <a:defRPr sz="2400" b="1">
          <a:solidFill>
            <a:srgbClr val="00449E"/>
          </a:solidFill>
          <a:latin typeface="Calibri" pitchFamily="34" charset="0"/>
        </a:defRPr>
      </a:lvl4pPr>
      <a:lvl5pPr algn="l" rtl="0" eaLnBrk="0" fontAlgn="base" hangingPunct="0">
        <a:spcBef>
          <a:spcPct val="0"/>
        </a:spcBef>
        <a:spcAft>
          <a:spcPct val="0"/>
        </a:spcAft>
        <a:defRPr sz="2400" b="1">
          <a:solidFill>
            <a:srgbClr val="00449E"/>
          </a:solidFill>
          <a:latin typeface="Calibri" pitchFamily="34" charset="0"/>
        </a:defRPr>
      </a:lvl5pPr>
      <a:lvl6pPr marL="457200" algn="l" rtl="0" fontAlgn="base">
        <a:spcBef>
          <a:spcPct val="0"/>
        </a:spcBef>
        <a:spcAft>
          <a:spcPct val="0"/>
        </a:spcAft>
        <a:defRPr sz="2400" b="1">
          <a:solidFill>
            <a:srgbClr val="00449E"/>
          </a:solidFill>
          <a:latin typeface="Calibri" pitchFamily="34" charset="0"/>
        </a:defRPr>
      </a:lvl6pPr>
      <a:lvl7pPr marL="914400" algn="l" rtl="0" fontAlgn="base">
        <a:spcBef>
          <a:spcPct val="0"/>
        </a:spcBef>
        <a:spcAft>
          <a:spcPct val="0"/>
        </a:spcAft>
        <a:defRPr sz="2400" b="1">
          <a:solidFill>
            <a:srgbClr val="00449E"/>
          </a:solidFill>
          <a:latin typeface="Calibri" pitchFamily="34" charset="0"/>
        </a:defRPr>
      </a:lvl7pPr>
      <a:lvl8pPr marL="1371600" algn="l" rtl="0" fontAlgn="base">
        <a:spcBef>
          <a:spcPct val="0"/>
        </a:spcBef>
        <a:spcAft>
          <a:spcPct val="0"/>
        </a:spcAft>
        <a:defRPr sz="2400" b="1">
          <a:solidFill>
            <a:srgbClr val="00449E"/>
          </a:solidFill>
          <a:latin typeface="Calibri" pitchFamily="34" charset="0"/>
        </a:defRPr>
      </a:lvl8pPr>
      <a:lvl9pPr marL="1828800" algn="l" rtl="0" fontAlgn="base">
        <a:spcBef>
          <a:spcPct val="0"/>
        </a:spcBef>
        <a:spcAft>
          <a:spcPct val="0"/>
        </a:spcAft>
        <a:defRPr sz="2400" b="1">
          <a:solidFill>
            <a:srgbClr val="00449E"/>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674" name="Рисунок 6" descr="Shablon.jpg"/>
          <p:cNvPicPr>
            <a:picLocks noChangeAspect="1"/>
          </p:cNvPicPr>
          <p:nvPr/>
        </p:nvPicPr>
        <p:blipFill>
          <a:blip r:embed="rId16"/>
          <a:srcRect/>
          <a:stretch>
            <a:fillRect/>
          </a:stretch>
        </p:blipFill>
        <p:spPr bwMode="auto">
          <a:xfrm>
            <a:off x="0" y="0"/>
            <a:ext cx="12192000" cy="6858000"/>
          </a:xfrm>
          <a:prstGeom prst="rect">
            <a:avLst/>
          </a:prstGeom>
          <a:noFill/>
          <a:ln w="9525">
            <a:noFill/>
            <a:miter lim="800000"/>
            <a:headEnd/>
            <a:tailEnd/>
          </a:ln>
        </p:spPr>
      </p:pic>
      <p:sp>
        <p:nvSpPr>
          <p:cNvPr id="28675" name="Заголовок 1"/>
          <p:cNvSpPr>
            <a:spLocks noGrp="1"/>
          </p:cNvSpPr>
          <p:nvPr>
            <p:ph type="title"/>
          </p:nvPr>
        </p:nvSpPr>
        <p:spPr bwMode="auto">
          <a:xfrm>
            <a:off x="3024188" y="115888"/>
            <a:ext cx="7680325" cy="504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28676"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8CD6B570-F99B-4436-97CE-FF9E7D009736}"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Calibri" pitchFamily="34" charset="0"/>
                <a:cs typeface="+mn-cs"/>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633993D7-6208-4701-9E3B-DE56B409A96D}"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Lst>
  <p:hf hdr="0" ftr="0" dt="0"/>
  <p:txStyles>
    <p:titleStyle>
      <a:lvl1pPr algn="l" rtl="0" eaLnBrk="0" fontAlgn="base" hangingPunct="0">
        <a:spcBef>
          <a:spcPct val="0"/>
        </a:spcBef>
        <a:spcAft>
          <a:spcPct val="0"/>
        </a:spcAft>
        <a:defRPr lang="ru-RU" sz="2400" b="1" kern="1200" dirty="0">
          <a:solidFill>
            <a:srgbClr val="00449E"/>
          </a:solidFill>
          <a:latin typeface="+mj-lt"/>
          <a:ea typeface="+mj-ea"/>
          <a:cs typeface="+mj-cs"/>
        </a:defRPr>
      </a:lvl1pPr>
      <a:lvl2pPr algn="l" rtl="0" eaLnBrk="0" fontAlgn="base" hangingPunct="0">
        <a:spcBef>
          <a:spcPct val="0"/>
        </a:spcBef>
        <a:spcAft>
          <a:spcPct val="0"/>
        </a:spcAft>
        <a:defRPr sz="2400" b="1">
          <a:solidFill>
            <a:srgbClr val="00449E"/>
          </a:solidFill>
          <a:latin typeface="Calibri" pitchFamily="34" charset="0"/>
        </a:defRPr>
      </a:lvl2pPr>
      <a:lvl3pPr algn="l" rtl="0" eaLnBrk="0" fontAlgn="base" hangingPunct="0">
        <a:spcBef>
          <a:spcPct val="0"/>
        </a:spcBef>
        <a:spcAft>
          <a:spcPct val="0"/>
        </a:spcAft>
        <a:defRPr sz="2400" b="1">
          <a:solidFill>
            <a:srgbClr val="00449E"/>
          </a:solidFill>
          <a:latin typeface="Calibri" pitchFamily="34" charset="0"/>
        </a:defRPr>
      </a:lvl3pPr>
      <a:lvl4pPr algn="l" rtl="0" eaLnBrk="0" fontAlgn="base" hangingPunct="0">
        <a:spcBef>
          <a:spcPct val="0"/>
        </a:spcBef>
        <a:spcAft>
          <a:spcPct val="0"/>
        </a:spcAft>
        <a:defRPr sz="2400" b="1">
          <a:solidFill>
            <a:srgbClr val="00449E"/>
          </a:solidFill>
          <a:latin typeface="Calibri" pitchFamily="34" charset="0"/>
        </a:defRPr>
      </a:lvl4pPr>
      <a:lvl5pPr algn="l" rtl="0" eaLnBrk="0" fontAlgn="base" hangingPunct="0">
        <a:spcBef>
          <a:spcPct val="0"/>
        </a:spcBef>
        <a:spcAft>
          <a:spcPct val="0"/>
        </a:spcAft>
        <a:defRPr sz="2400" b="1">
          <a:solidFill>
            <a:srgbClr val="00449E"/>
          </a:solidFill>
          <a:latin typeface="Calibri" pitchFamily="34" charset="0"/>
        </a:defRPr>
      </a:lvl5pPr>
      <a:lvl6pPr marL="457200" algn="l" rtl="0" fontAlgn="base">
        <a:spcBef>
          <a:spcPct val="0"/>
        </a:spcBef>
        <a:spcAft>
          <a:spcPct val="0"/>
        </a:spcAft>
        <a:defRPr sz="2400" b="1">
          <a:solidFill>
            <a:srgbClr val="00449E"/>
          </a:solidFill>
          <a:latin typeface="Calibri" pitchFamily="34" charset="0"/>
        </a:defRPr>
      </a:lvl6pPr>
      <a:lvl7pPr marL="914400" algn="l" rtl="0" fontAlgn="base">
        <a:spcBef>
          <a:spcPct val="0"/>
        </a:spcBef>
        <a:spcAft>
          <a:spcPct val="0"/>
        </a:spcAft>
        <a:defRPr sz="2400" b="1">
          <a:solidFill>
            <a:srgbClr val="00449E"/>
          </a:solidFill>
          <a:latin typeface="Calibri" pitchFamily="34" charset="0"/>
        </a:defRPr>
      </a:lvl7pPr>
      <a:lvl8pPr marL="1371600" algn="l" rtl="0" fontAlgn="base">
        <a:spcBef>
          <a:spcPct val="0"/>
        </a:spcBef>
        <a:spcAft>
          <a:spcPct val="0"/>
        </a:spcAft>
        <a:defRPr sz="2400" b="1">
          <a:solidFill>
            <a:srgbClr val="00449E"/>
          </a:solidFill>
          <a:latin typeface="Calibri" pitchFamily="34" charset="0"/>
        </a:defRPr>
      </a:lvl8pPr>
      <a:lvl9pPr marL="1828800" algn="l" rtl="0" fontAlgn="base">
        <a:spcBef>
          <a:spcPct val="0"/>
        </a:spcBef>
        <a:spcAft>
          <a:spcPct val="0"/>
        </a:spcAft>
        <a:defRPr sz="2400" b="1">
          <a:solidFill>
            <a:srgbClr val="00449E"/>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12000" y="0"/>
            <a:ext cx="5080000" cy="45783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44035" name="Holder 2"/>
          <p:cNvSpPr>
            <a:spLocks noGrp="1"/>
          </p:cNvSpPr>
          <p:nvPr>
            <p:ph type="title"/>
          </p:nvPr>
        </p:nvSpPr>
        <p:spPr bwMode="auto">
          <a:xfrm>
            <a:off x="1008063" y="292100"/>
            <a:ext cx="10175875"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44036" name="Holder 3"/>
          <p:cNvSpPr>
            <a:spLocks noGrp="1"/>
          </p:cNvSpPr>
          <p:nvPr>
            <p:ph type="body" idx="1"/>
          </p:nvPr>
        </p:nvSpPr>
        <p:spPr bwMode="auto">
          <a:xfrm>
            <a:off x="609600" y="1577975"/>
            <a:ext cx="10972800"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4" name="Holder 4"/>
          <p:cNvSpPr>
            <a:spLocks noGrp="1"/>
          </p:cNvSpPr>
          <p:nvPr>
            <p:ph type="ftr" sz="quarter" idx="5"/>
          </p:nvPr>
        </p:nvSpPr>
        <p:spPr>
          <a:xfrm>
            <a:off x="4144963" y="6378575"/>
            <a:ext cx="3902075" cy="274638"/>
          </a:xfrm>
          <a:prstGeom prst="rect">
            <a:avLst/>
          </a:prstGeom>
        </p:spPr>
        <p:txBody>
          <a:bodyPr wrap="square" lIns="0" tIns="0" rIns="0" bIns="0">
            <a:spAutoFit/>
          </a:bodyPr>
          <a:lstStyle>
            <a:lvl1pPr algn="ctr" fontAlgn="auto">
              <a:spcBef>
                <a:spcPts val="0"/>
              </a:spcBef>
              <a:spcAft>
                <a:spcPts val="0"/>
              </a:spcAft>
              <a:defRPr>
                <a:solidFill>
                  <a:prstClr val="black">
                    <a:tint val="75000"/>
                  </a:prstClr>
                </a:solidFill>
                <a:latin typeface="+mn-lt"/>
                <a:cs typeface="+mn-cs"/>
              </a:defRPr>
            </a:lvl1pPr>
          </a:lstStyle>
          <a:p>
            <a:pPr>
              <a:defRPr/>
            </a:pPr>
            <a:endParaRPr/>
          </a:p>
        </p:txBody>
      </p:sp>
      <p:sp>
        <p:nvSpPr>
          <p:cNvPr id="5" name="Holder 5"/>
          <p:cNvSpPr>
            <a:spLocks noGrp="1"/>
          </p:cNvSpPr>
          <p:nvPr>
            <p:ph type="dt" sz="half" idx="6"/>
          </p:nvPr>
        </p:nvSpPr>
        <p:spPr>
          <a:xfrm>
            <a:off x="609600" y="6378575"/>
            <a:ext cx="2805113" cy="274638"/>
          </a:xfrm>
          <a:prstGeom prst="rect">
            <a:avLst/>
          </a:prstGeom>
        </p:spPr>
        <p:txBody>
          <a:bodyPr wrap="square" lIns="0" tIns="0" rIns="0" bIns="0">
            <a:spAutoFit/>
          </a:bodyPr>
          <a:lstStyle>
            <a:lvl1pPr algn="l" fontAlgn="auto">
              <a:spcBef>
                <a:spcPts val="0"/>
              </a:spcBef>
              <a:spcAft>
                <a:spcPts val="0"/>
              </a:spcAft>
              <a:defRPr>
                <a:solidFill>
                  <a:prstClr val="black">
                    <a:tint val="75000"/>
                  </a:prstClr>
                </a:solidFill>
                <a:latin typeface="+mn-lt"/>
                <a:cs typeface="+mn-cs"/>
              </a:defRPr>
            </a:lvl1pPr>
          </a:lstStyle>
          <a:p>
            <a:pPr>
              <a:defRPr/>
            </a:pPr>
            <a:fld id="{9D49A029-CEF7-49A9-990A-3914B625B611}" type="datetimeFigureOut">
              <a:rPr lang="en-US"/>
              <a:pPr>
                <a:defRPr/>
              </a:pPr>
              <a:t>12/19/2017</a:t>
            </a:fld>
            <a:endParaRPr lang="en-US"/>
          </a:p>
        </p:txBody>
      </p:sp>
      <p:sp>
        <p:nvSpPr>
          <p:cNvPr id="6" name="Holder 6"/>
          <p:cNvSpPr>
            <a:spLocks noGrp="1"/>
          </p:cNvSpPr>
          <p:nvPr>
            <p:ph type="sldNum" sz="quarter" idx="7"/>
          </p:nvPr>
        </p:nvSpPr>
        <p:spPr>
          <a:xfrm>
            <a:off x="8777288" y="6378575"/>
            <a:ext cx="2805112" cy="274638"/>
          </a:xfrm>
          <a:prstGeom prst="rect">
            <a:avLst/>
          </a:prstGeom>
        </p:spPr>
        <p:txBody>
          <a:bodyPr wrap="square" lIns="0" tIns="0" rIns="0" bIns="0">
            <a:spAutoFit/>
          </a:bodyPr>
          <a:lstStyle>
            <a:lvl1pPr algn="r" fontAlgn="auto">
              <a:spcBef>
                <a:spcPts val="0"/>
              </a:spcBef>
              <a:spcAft>
                <a:spcPts val="0"/>
              </a:spcAft>
              <a:defRPr>
                <a:solidFill>
                  <a:prstClr val="black">
                    <a:tint val="75000"/>
                  </a:prstClr>
                </a:solidFill>
                <a:latin typeface="+mn-lt"/>
                <a:cs typeface="+mn-cs"/>
              </a:defRPr>
            </a:lvl1pPr>
          </a:lstStyle>
          <a:p>
            <a:pPr>
              <a:defRPr/>
            </a:pPr>
            <a:fld id="{DC7F9C3A-D74B-45E7-AF44-2511FBAE7CEF}" type="slidenum">
              <a:rPr/>
              <a:pPr>
                <a:defRPr/>
              </a:pPr>
              <a:t>‹#›</a:t>
            </a:fld>
            <a:endParaRPr/>
          </a:p>
        </p:txBody>
      </p:sp>
    </p:spTree>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50178" name="Заголовок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50179" name="Текст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dirty="0">
                <a:solidFill>
                  <a:prstClr val="black">
                    <a:tint val="75000"/>
                  </a:prstClr>
                </a:solidFill>
                <a:latin typeface="+mn-lt"/>
                <a:cs typeface="+mn-cs"/>
              </a:defRPr>
            </a:lvl1pPr>
          </a:lstStyle>
          <a:p>
            <a:pPr>
              <a:defRPr/>
            </a:pPr>
            <a:r>
              <a:rPr lang="ru-RU"/>
              <a:t>10.02.2016</a:t>
            </a: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dirty="0">
                <a:solidFill>
                  <a:prstClr val="black">
                    <a:tint val="75000"/>
                  </a:prst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00B19178-21F2-4BEF-A00B-FEBD50442C04}"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 id="2147484061" r:id="rId6"/>
    <p:sldLayoutId id="2147484062" r:id="rId7"/>
    <p:sldLayoutId id="2147484063" r:id="rId8"/>
    <p:sldLayoutId id="2147484064" r:id="rId9"/>
    <p:sldLayoutId id="2147484065" r:id="rId10"/>
    <p:sldLayoutId id="2147484066" r:id="rId11"/>
    <p:sldLayoutId id="2147484067" r:id="rId12"/>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3490" name="Заголовок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3491"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0" hangingPunct="0">
              <a:defRPr sz="1200" smtClean="0">
                <a:solidFill>
                  <a:prstClr val="black">
                    <a:tint val="75000"/>
                  </a:prstClr>
                </a:solidFill>
              </a:defRPr>
            </a:lvl1pPr>
          </a:lstStyle>
          <a:p>
            <a:pPr>
              <a:defRPr/>
            </a:pPr>
            <a:fld id="{954E6047-D56E-48BD-B6CD-330ACA3CBE95}"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0" hangingPunct="0">
              <a:defRPr sz="1200" dirty="0">
                <a:solidFill>
                  <a:prstClr val="black">
                    <a:tint val="75000"/>
                  </a:prstClr>
                </a:solidFill>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0" hangingPunct="0">
              <a:defRPr sz="1200" smtClean="0">
                <a:solidFill>
                  <a:prstClr val="black">
                    <a:tint val="75000"/>
                  </a:prstClr>
                </a:solidFill>
              </a:defRPr>
            </a:lvl1pPr>
          </a:lstStyle>
          <a:p>
            <a:pPr>
              <a:defRPr/>
            </a:pPr>
            <a:fld id="{1E9EDE85-594B-4253-8486-C1ADF754556F}" type="slidenum">
              <a:rPr lang="ru-RU" altLang="ru-RU"/>
              <a:pPr>
                <a:defRPr/>
              </a:pPr>
              <a:t>‹#›</a:t>
            </a:fld>
            <a:endParaRPr lang="ru-RU" altLang="ru-RU" dirty="0"/>
          </a:p>
        </p:txBody>
      </p:sp>
    </p:spTree>
  </p:cSld>
  <p:clrMap bg1="lt1" tx1="dk1" bg2="lt2" tx2="dk2" accent1="accent1" accent2="accent2" accent3="accent3" accent4="accent4" accent5="accent5" accent6="accent6" hlink="hlink" folHlink="folHlink"/>
  <p:sldLayoutIdLst>
    <p:sldLayoutId id="2147484000" r:id="rId1"/>
    <p:sldLayoutId id="2147483999" r:id="rId2"/>
    <p:sldLayoutId id="2147483998" r:id="rId3"/>
    <p:sldLayoutId id="2147483997" r:id="rId4"/>
    <p:sldLayoutId id="2147483996" r:id="rId5"/>
    <p:sldLayoutId id="2147483995" r:id="rId6"/>
    <p:sldLayoutId id="2147483994" r:id="rId7"/>
    <p:sldLayoutId id="2147483993" r:id="rId8"/>
    <p:sldLayoutId id="2147483992" r:id="rId9"/>
    <p:sldLayoutId id="2147483991" r:id="rId10"/>
    <p:sldLayoutId id="2147483990"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5778" name="Заголовок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5779"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0" hangingPunct="0">
              <a:defRPr sz="1200" smtClean="0">
                <a:solidFill>
                  <a:prstClr val="black">
                    <a:tint val="75000"/>
                  </a:prstClr>
                </a:solidFill>
              </a:defRPr>
            </a:lvl1pPr>
          </a:lstStyle>
          <a:p>
            <a:pPr>
              <a:defRPr/>
            </a:pPr>
            <a:fld id="{DBE19725-44CA-4C3D-A4A0-D201144BACE6}"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0" hangingPunct="0">
              <a:defRPr sz="1200" dirty="0">
                <a:solidFill>
                  <a:prstClr val="black">
                    <a:tint val="75000"/>
                  </a:prstClr>
                </a:solidFill>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0" hangingPunct="0">
              <a:defRPr sz="1200" smtClean="0">
                <a:solidFill>
                  <a:prstClr val="black">
                    <a:tint val="75000"/>
                  </a:prstClr>
                </a:solidFill>
              </a:defRPr>
            </a:lvl1pPr>
          </a:lstStyle>
          <a:p>
            <a:pPr>
              <a:defRPr/>
            </a:pPr>
            <a:fld id="{648B06AB-7A3F-46C5-B75C-2CEE5CF99B8B}" type="slidenum">
              <a:rPr lang="ru-RU" altLang="ru-RU"/>
              <a:pPr>
                <a:defRPr/>
              </a:pPr>
              <a:t>‹#›</a:t>
            </a:fld>
            <a:endParaRPr lang="ru-RU" altLang="ru-RU" dirty="0"/>
          </a:p>
        </p:txBody>
      </p:sp>
    </p:spTree>
  </p:cSld>
  <p:clrMap bg1="lt1" tx1="dk1" bg2="lt2" tx2="dk2" accent1="accent1" accent2="accent2" accent3="accent3" accent4="accent4" accent5="accent5" accent6="accent6" hlink="hlink" folHlink="folHlink"/>
  <p:sldLayoutIdLst>
    <p:sldLayoutId id="2147484011" r:id="rId1"/>
    <p:sldLayoutId id="2147484010" r:id="rId2"/>
    <p:sldLayoutId id="2147484009" r:id="rId3"/>
    <p:sldLayoutId id="2147484008" r:id="rId4"/>
    <p:sldLayoutId id="2147484007" r:id="rId5"/>
    <p:sldLayoutId id="2147484006" r:id="rId6"/>
    <p:sldLayoutId id="2147484005" r:id="rId7"/>
    <p:sldLayoutId id="2147484004" r:id="rId8"/>
    <p:sldLayoutId id="2147484003" r:id="rId9"/>
    <p:sldLayoutId id="2147484002" r:id="rId10"/>
    <p:sldLayoutId id="2147484001"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8066" name="Заголовок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88067" name="Текст 2"/>
          <p:cNvSpPr>
            <a:spLocks noGrp="1"/>
          </p:cNvSpPr>
          <p:nvPr>
            <p:ph type="body" idx="1"/>
          </p:nvPr>
        </p:nvSpPr>
        <p:spPr bwMode="auto">
          <a:xfrm>
            <a:off x="609600" y="1600200"/>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0" hangingPunct="0">
              <a:defRPr sz="1200" smtClean="0">
                <a:solidFill>
                  <a:prstClr val="black">
                    <a:tint val="75000"/>
                  </a:prstClr>
                </a:solidFill>
              </a:defRPr>
            </a:lvl1pPr>
          </a:lstStyle>
          <a:p>
            <a:pPr>
              <a:defRPr/>
            </a:pPr>
            <a:fld id="{631BAFDC-B2BF-4BC9-89B1-657B334C55A1}" type="datetime1">
              <a:rPr lang="ru-RU"/>
              <a:pPr>
                <a:defRPr/>
              </a:pPr>
              <a:t>19.12.2017</a:t>
            </a:fld>
            <a:endParaRPr lang="ru-RU" dirty="0"/>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0" hangingPunct="0">
              <a:defRPr sz="1200" dirty="0">
                <a:solidFill>
                  <a:prstClr val="black">
                    <a:tint val="75000"/>
                  </a:prstClr>
                </a:solidFill>
              </a:defRPr>
            </a:lvl1pPr>
          </a:lstStyle>
          <a:p>
            <a:pPr>
              <a:defRPr/>
            </a:pPr>
            <a:endParaRPr 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eaLnBrk="0" hangingPunct="0">
              <a:defRPr sz="1200" smtClean="0">
                <a:solidFill>
                  <a:prstClr val="black">
                    <a:tint val="75000"/>
                  </a:prstClr>
                </a:solidFill>
              </a:defRPr>
            </a:lvl1pPr>
          </a:lstStyle>
          <a:p>
            <a:pPr>
              <a:defRPr/>
            </a:pPr>
            <a:fld id="{814307A7-8FE4-4316-8848-7AB165F55311}" type="slidenum">
              <a:rPr lang="ru-RU" altLang="ru-RU"/>
              <a:pPr>
                <a:defRPr/>
              </a:pPr>
              <a:t>‹#›</a:t>
            </a:fld>
            <a:endParaRPr lang="ru-RU" altLang="ru-RU" dirty="0"/>
          </a:p>
        </p:txBody>
      </p:sp>
    </p:spTree>
  </p:cSld>
  <p:clrMap bg1="lt1" tx1="dk1" bg2="lt2" tx2="dk2" accent1="accent1" accent2="accent2" accent3="accent3" accent4="accent4" accent5="accent5" accent6="accent6" hlink="hlink" folHlink="folHlink"/>
  <p:sldLayoutIdLst>
    <p:sldLayoutId id="2147484022" r:id="rId1"/>
    <p:sldLayoutId id="2147484021" r:id="rId2"/>
    <p:sldLayoutId id="2147484020" r:id="rId3"/>
    <p:sldLayoutId id="2147484019" r:id="rId4"/>
    <p:sldLayoutId id="2147484018" r:id="rId5"/>
    <p:sldLayoutId id="2147484017" r:id="rId6"/>
    <p:sldLayoutId id="2147484016" r:id="rId7"/>
    <p:sldLayoutId id="2147484015" r:id="rId8"/>
    <p:sldLayoutId id="2147484014" r:id="rId9"/>
    <p:sldLayoutId id="2147484013" r:id="rId10"/>
    <p:sldLayoutId id="2147484012" r:id="rId11"/>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12000" y="0"/>
            <a:ext cx="5080000" cy="45783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100355" name="Holder 2"/>
          <p:cNvSpPr>
            <a:spLocks noGrp="1"/>
          </p:cNvSpPr>
          <p:nvPr>
            <p:ph type="title"/>
          </p:nvPr>
        </p:nvSpPr>
        <p:spPr bwMode="auto">
          <a:xfrm>
            <a:off x="1008063" y="292100"/>
            <a:ext cx="10175875"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100356" name="Holder 3"/>
          <p:cNvSpPr>
            <a:spLocks noGrp="1"/>
          </p:cNvSpPr>
          <p:nvPr>
            <p:ph type="body" idx="1"/>
          </p:nvPr>
        </p:nvSpPr>
        <p:spPr bwMode="auto">
          <a:xfrm>
            <a:off x="609600" y="1577975"/>
            <a:ext cx="10972800"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4" name="Holder 4"/>
          <p:cNvSpPr>
            <a:spLocks noGrp="1"/>
          </p:cNvSpPr>
          <p:nvPr>
            <p:ph type="ftr" sz="quarter" idx="5"/>
          </p:nvPr>
        </p:nvSpPr>
        <p:spPr>
          <a:xfrm>
            <a:off x="4144963" y="6378575"/>
            <a:ext cx="3902075" cy="276225"/>
          </a:xfrm>
          <a:prstGeom prst="rect">
            <a:avLst/>
          </a:prstGeom>
        </p:spPr>
        <p:txBody>
          <a:bodyPr wrap="square" lIns="0" tIns="0" rIns="0" bIns="0">
            <a:spAutoFit/>
          </a:bodyPr>
          <a:lstStyle>
            <a:lvl1pPr algn="ctr" fontAlgn="auto">
              <a:spcBef>
                <a:spcPts val="0"/>
              </a:spcBef>
              <a:spcAft>
                <a:spcPts val="0"/>
              </a:spcAft>
              <a:defRPr>
                <a:solidFill>
                  <a:prstClr val="black">
                    <a:tint val="75000"/>
                  </a:prstClr>
                </a:solidFill>
                <a:latin typeface="+mn-lt"/>
                <a:cs typeface="+mn-cs"/>
              </a:defRPr>
            </a:lvl1pPr>
          </a:lstStyle>
          <a:p>
            <a:pPr>
              <a:defRPr/>
            </a:pPr>
            <a:endParaRPr/>
          </a:p>
        </p:txBody>
      </p:sp>
      <p:sp>
        <p:nvSpPr>
          <p:cNvPr id="5" name="Holder 5"/>
          <p:cNvSpPr>
            <a:spLocks noGrp="1"/>
          </p:cNvSpPr>
          <p:nvPr>
            <p:ph type="dt" sz="half" idx="6"/>
          </p:nvPr>
        </p:nvSpPr>
        <p:spPr>
          <a:xfrm>
            <a:off x="609600" y="6378575"/>
            <a:ext cx="2805113" cy="276225"/>
          </a:xfrm>
          <a:prstGeom prst="rect">
            <a:avLst/>
          </a:prstGeom>
        </p:spPr>
        <p:txBody>
          <a:bodyPr wrap="square" lIns="0" tIns="0" rIns="0" bIns="0">
            <a:spAutoFit/>
          </a:bodyPr>
          <a:lstStyle>
            <a:lvl1pPr algn="l" fontAlgn="auto">
              <a:spcBef>
                <a:spcPts val="0"/>
              </a:spcBef>
              <a:spcAft>
                <a:spcPts val="0"/>
              </a:spcAft>
              <a:defRPr>
                <a:solidFill>
                  <a:prstClr val="black">
                    <a:tint val="75000"/>
                  </a:prstClr>
                </a:solidFill>
                <a:latin typeface="+mn-lt"/>
                <a:cs typeface="+mn-cs"/>
              </a:defRPr>
            </a:lvl1pPr>
          </a:lstStyle>
          <a:p>
            <a:pPr>
              <a:defRPr/>
            </a:pPr>
            <a:fld id="{F2E6101F-21CB-4511-BB11-6FD59008C21C}" type="datetimeFigureOut">
              <a:rPr lang="en-US"/>
              <a:pPr>
                <a:defRPr/>
              </a:pPr>
              <a:t>12/19/2017</a:t>
            </a:fld>
            <a:endParaRPr lang="en-US"/>
          </a:p>
        </p:txBody>
      </p:sp>
      <p:sp>
        <p:nvSpPr>
          <p:cNvPr id="6" name="Holder 6"/>
          <p:cNvSpPr>
            <a:spLocks noGrp="1"/>
          </p:cNvSpPr>
          <p:nvPr>
            <p:ph type="sldNum" sz="quarter" idx="7"/>
          </p:nvPr>
        </p:nvSpPr>
        <p:spPr>
          <a:xfrm>
            <a:off x="8777288" y="6378575"/>
            <a:ext cx="2805112" cy="276225"/>
          </a:xfrm>
          <a:prstGeom prst="rect">
            <a:avLst/>
          </a:prstGeom>
        </p:spPr>
        <p:txBody>
          <a:bodyPr wrap="square" lIns="0" tIns="0" rIns="0" bIns="0">
            <a:spAutoFit/>
          </a:bodyPr>
          <a:lstStyle>
            <a:lvl1pPr algn="r" fontAlgn="auto">
              <a:spcBef>
                <a:spcPts val="0"/>
              </a:spcBef>
              <a:spcAft>
                <a:spcPts val="0"/>
              </a:spcAft>
              <a:defRPr>
                <a:solidFill>
                  <a:prstClr val="black">
                    <a:tint val="75000"/>
                  </a:prstClr>
                </a:solidFill>
                <a:latin typeface="+mn-lt"/>
                <a:cs typeface="+mn-cs"/>
              </a:defRPr>
            </a:lvl1pPr>
          </a:lstStyle>
          <a:p>
            <a:pPr>
              <a:defRPr/>
            </a:pPr>
            <a:fld id="{EC8AF5DC-46EE-41FE-BB1D-AF060F170285}" type="slidenum">
              <a:rPr/>
              <a:pPr>
                <a:defRPr/>
              </a:pPr>
              <a:t>‹#›</a:t>
            </a:fld>
            <a:endParaRPr/>
          </a:p>
        </p:txBody>
      </p:sp>
    </p:spTree>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12000" y="0"/>
            <a:ext cx="5080000" cy="4578350"/>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solidFill>
                <a:prstClr val="black"/>
              </a:solidFill>
              <a:latin typeface="Calibri"/>
              <a:cs typeface="+mn-cs"/>
            </a:endParaRPr>
          </a:p>
        </p:txBody>
      </p:sp>
      <p:sp>
        <p:nvSpPr>
          <p:cNvPr id="106499" name="Holder 2"/>
          <p:cNvSpPr>
            <a:spLocks noGrp="1"/>
          </p:cNvSpPr>
          <p:nvPr>
            <p:ph type="title"/>
          </p:nvPr>
        </p:nvSpPr>
        <p:spPr bwMode="auto">
          <a:xfrm>
            <a:off x="1008063" y="292100"/>
            <a:ext cx="10175875"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106500" name="Holder 3"/>
          <p:cNvSpPr>
            <a:spLocks noGrp="1"/>
          </p:cNvSpPr>
          <p:nvPr>
            <p:ph type="body" idx="1"/>
          </p:nvPr>
        </p:nvSpPr>
        <p:spPr bwMode="auto">
          <a:xfrm>
            <a:off x="609600" y="1577975"/>
            <a:ext cx="10972800" cy="2762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4" name="Holder 4"/>
          <p:cNvSpPr>
            <a:spLocks noGrp="1"/>
          </p:cNvSpPr>
          <p:nvPr>
            <p:ph type="ftr" sz="quarter" idx="5"/>
          </p:nvPr>
        </p:nvSpPr>
        <p:spPr>
          <a:xfrm>
            <a:off x="4144963" y="6378575"/>
            <a:ext cx="3902075" cy="276225"/>
          </a:xfrm>
          <a:prstGeom prst="rect">
            <a:avLst/>
          </a:prstGeom>
        </p:spPr>
        <p:txBody>
          <a:bodyPr wrap="square" lIns="0" tIns="0" rIns="0" bIns="0">
            <a:spAutoFit/>
          </a:bodyPr>
          <a:lstStyle>
            <a:lvl1pPr algn="ctr" fontAlgn="auto">
              <a:spcBef>
                <a:spcPts val="0"/>
              </a:spcBef>
              <a:spcAft>
                <a:spcPts val="0"/>
              </a:spcAft>
              <a:defRPr>
                <a:solidFill>
                  <a:prstClr val="black">
                    <a:tint val="75000"/>
                  </a:prstClr>
                </a:solidFill>
                <a:latin typeface="+mn-lt"/>
                <a:cs typeface="+mn-cs"/>
              </a:defRPr>
            </a:lvl1pPr>
          </a:lstStyle>
          <a:p>
            <a:pPr>
              <a:defRPr/>
            </a:pPr>
            <a:endParaRPr/>
          </a:p>
        </p:txBody>
      </p:sp>
      <p:sp>
        <p:nvSpPr>
          <p:cNvPr id="5" name="Holder 5"/>
          <p:cNvSpPr>
            <a:spLocks noGrp="1"/>
          </p:cNvSpPr>
          <p:nvPr>
            <p:ph type="dt" sz="half" idx="6"/>
          </p:nvPr>
        </p:nvSpPr>
        <p:spPr>
          <a:xfrm>
            <a:off x="609600" y="6378575"/>
            <a:ext cx="2805113" cy="276225"/>
          </a:xfrm>
          <a:prstGeom prst="rect">
            <a:avLst/>
          </a:prstGeom>
        </p:spPr>
        <p:txBody>
          <a:bodyPr wrap="square" lIns="0" tIns="0" rIns="0" bIns="0">
            <a:spAutoFit/>
          </a:bodyPr>
          <a:lstStyle>
            <a:lvl1pPr algn="l" fontAlgn="auto">
              <a:spcBef>
                <a:spcPts val="0"/>
              </a:spcBef>
              <a:spcAft>
                <a:spcPts val="0"/>
              </a:spcAft>
              <a:defRPr>
                <a:solidFill>
                  <a:prstClr val="black">
                    <a:tint val="75000"/>
                  </a:prstClr>
                </a:solidFill>
                <a:latin typeface="+mn-lt"/>
                <a:cs typeface="+mn-cs"/>
              </a:defRPr>
            </a:lvl1pPr>
          </a:lstStyle>
          <a:p>
            <a:pPr>
              <a:defRPr/>
            </a:pPr>
            <a:fld id="{EC037791-71C0-4E80-813F-BDE2A5DAF222}" type="datetimeFigureOut">
              <a:rPr lang="en-US"/>
              <a:pPr>
                <a:defRPr/>
              </a:pPr>
              <a:t>12/19/2017</a:t>
            </a:fld>
            <a:endParaRPr lang="en-US"/>
          </a:p>
        </p:txBody>
      </p:sp>
      <p:sp>
        <p:nvSpPr>
          <p:cNvPr id="6" name="Holder 6"/>
          <p:cNvSpPr>
            <a:spLocks noGrp="1"/>
          </p:cNvSpPr>
          <p:nvPr>
            <p:ph type="sldNum" sz="quarter" idx="7"/>
          </p:nvPr>
        </p:nvSpPr>
        <p:spPr>
          <a:xfrm>
            <a:off x="8777288" y="6378575"/>
            <a:ext cx="2805112" cy="276225"/>
          </a:xfrm>
          <a:prstGeom prst="rect">
            <a:avLst/>
          </a:prstGeom>
        </p:spPr>
        <p:txBody>
          <a:bodyPr wrap="square" lIns="0" tIns="0" rIns="0" bIns="0">
            <a:spAutoFit/>
          </a:bodyPr>
          <a:lstStyle>
            <a:lvl1pPr algn="r" fontAlgn="auto">
              <a:spcBef>
                <a:spcPts val="0"/>
              </a:spcBef>
              <a:spcAft>
                <a:spcPts val="0"/>
              </a:spcAft>
              <a:defRPr>
                <a:solidFill>
                  <a:prstClr val="black">
                    <a:tint val="75000"/>
                  </a:prstClr>
                </a:solidFill>
                <a:latin typeface="+mn-lt"/>
                <a:cs typeface="+mn-cs"/>
              </a:defRPr>
            </a:lvl1pPr>
          </a:lstStyle>
          <a:p>
            <a:pPr>
              <a:defRPr/>
            </a:pPr>
            <a:fld id="{4EA69D14-E300-4C5A-81FA-488FBC1991ED}" type="slidenum">
              <a:rPr/>
              <a:pPr>
                <a:defRPr/>
              </a:pPr>
              <a:t>‹#›</a:t>
            </a:fld>
            <a:endParaRPr/>
          </a:p>
        </p:txBody>
      </p:sp>
    </p:spTree>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113588" y="0"/>
            <a:ext cx="5078412" cy="4578350"/>
          </a:xfrm>
          <a:prstGeom prst="rect">
            <a:avLst/>
          </a:prstGeom>
          <a:blipFill>
            <a:blip r:embed="rId6" cstate="print"/>
            <a:stretch>
              <a:fillRect/>
            </a:stretch>
          </a:blipFill>
        </p:spPr>
        <p:txBody>
          <a:bodyPr lIns="0" tIns="0" rIns="0" bIns="0"/>
          <a:lstStyle/>
          <a:p>
            <a:pPr fontAlgn="auto">
              <a:spcBef>
                <a:spcPts val="0"/>
              </a:spcBef>
              <a:spcAft>
                <a:spcPts val="0"/>
              </a:spcAft>
              <a:defRPr/>
            </a:pPr>
            <a:endParaRPr>
              <a:solidFill>
                <a:prstClr val="black"/>
              </a:solidFill>
              <a:latin typeface="Calibri"/>
            </a:endParaRPr>
          </a:p>
        </p:txBody>
      </p:sp>
      <p:sp>
        <p:nvSpPr>
          <p:cNvPr id="17" name="bk object 17"/>
          <p:cNvSpPr/>
          <p:nvPr/>
        </p:nvSpPr>
        <p:spPr>
          <a:xfrm>
            <a:off x="412750" y="244475"/>
            <a:ext cx="576263" cy="481013"/>
          </a:xfrm>
          <a:prstGeom prst="rect">
            <a:avLst/>
          </a:prstGeom>
          <a:blipFill>
            <a:blip r:embed="rId7" cstate="print"/>
            <a:stretch>
              <a:fillRect/>
            </a:stretch>
          </a:blipFill>
        </p:spPr>
        <p:txBody>
          <a:bodyPr lIns="0" tIns="0" rIns="0" bIns="0"/>
          <a:lstStyle/>
          <a:p>
            <a:pPr fontAlgn="auto">
              <a:spcBef>
                <a:spcPts val="0"/>
              </a:spcBef>
              <a:spcAft>
                <a:spcPts val="0"/>
              </a:spcAft>
              <a:defRPr/>
            </a:pPr>
            <a:endParaRPr>
              <a:solidFill>
                <a:prstClr val="black"/>
              </a:solidFill>
              <a:latin typeface="Calibri"/>
            </a:endParaRPr>
          </a:p>
        </p:txBody>
      </p:sp>
      <p:sp>
        <p:nvSpPr>
          <p:cNvPr id="18" name="bk object 18"/>
          <p:cNvSpPr/>
          <p:nvPr/>
        </p:nvSpPr>
        <p:spPr>
          <a:xfrm>
            <a:off x="1135063" y="282575"/>
            <a:ext cx="1676400" cy="428625"/>
          </a:xfrm>
          <a:prstGeom prst="rect">
            <a:avLst/>
          </a:prstGeom>
          <a:blipFill>
            <a:blip r:embed="rId8" cstate="print"/>
            <a:stretch>
              <a:fillRect/>
            </a:stretch>
          </a:blipFill>
        </p:spPr>
        <p:txBody>
          <a:bodyPr lIns="0" tIns="0" rIns="0" bIns="0"/>
          <a:lstStyle/>
          <a:p>
            <a:pPr fontAlgn="auto">
              <a:spcBef>
                <a:spcPts val="0"/>
              </a:spcBef>
              <a:spcAft>
                <a:spcPts val="0"/>
              </a:spcAft>
              <a:defRPr/>
            </a:pPr>
            <a:endParaRPr>
              <a:solidFill>
                <a:prstClr val="black"/>
              </a:solidFill>
              <a:latin typeface="Calibri"/>
            </a:endParaRPr>
          </a:p>
        </p:txBody>
      </p:sp>
      <p:sp>
        <p:nvSpPr>
          <p:cNvPr id="19" name="bk object 19"/>
          <p:cNvSpPr/>
          <p:nvPr/>
        </p:nvSpPr>
        <p:spPr>
          <a:xfrm>
            <a:off x="2125663" y="282575"/>
            <a:ext cx="609600" cy="120650"/>
          </a:xfrm>
          <a:prstGeom prst="rect">
            <a:avLst/>
          </a:prstGeom>
          <a:blipFill>
            <a:blip r:embed="rId9" cstate="print"/>
            <a:stretch>
              <a:fillRect/>
            </a:stretch>
          </a:blipFill>
        </p:spPr>
        <p:txBody>
          <a:bodyPr lIns="0" tIns="0" rIns="0" bIns="0"/>
          <a:lstStyle/>
          <a:p>
            <a:pPr fontAlgn="auto">
              <a:spcBef>
                <a:spcPts val="0"/>
              </a:spcBef>
              <a:spcAft>
                <a:spcPts val="0"/>
              </a:spcAft>
              <a:defRPr/>
            </a:pPr>
            <a:endParaRPr>
              <a:solidFill>
                <a:prstClr val="black"/>
              </a:solidFill>
              <a:latin typeface="Calibri"/>
            </a:endParaRPr>
          </a:p>
        </p:txBody>
      </p:sp>
      <p:sp>
        <p:nvSpPr>
          <p:cNvPr id="112646" name="Holder 2"/>
          <p:cNvSpPr>
            <a:spLocks noGrp="1"/>
          </p:cNvSpPr>
          <p:nvPr>
            <p:ph type="title"/>
          </p:nvPr>
        </p:nvSpPr>
        <p:spPr bwMode="auto">
          <a:xfrm>
            <a:off x="1109663" y="188913"/>
            <a:ext cx="9975850" cy="27463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112647" name="Holder 3"/>
          <p:cNvSpPr>
            <a:spLocks noGrp="1"/>
          </p:cNvSpPr>
          <p:nvPr>
            <p:ph type="body" idx="1"/>
          </p:nvPr>
        </p:nvSpPr>
        <p:spPr bwMode="auto">
          <a:xfrm>
            <a:off x="400050" y="3189288"/>
            <a:ext cx="11163300" cy="27463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ru-RU" smtClean="0"/>
          </a:p>
        </p:txBody>
      </p:sp>
      <p:sp>
        <p:nvSpPr>
          <p:cNvPr id="4" name="Holder 4"/>
          <p:cNvSpPr>
            <a:spLocks noGrp="1"/>
          </p:cNvSpPr>
          <p:nvPr>
            <p:ph type="ftr" sz="quarter" idx="5"/>
          </p:nvPr>
        </p:nvSpPr>
        <p:spPr>
          <a:xfrm>
            <a:off x="4144963" y="6378575"/>
            <a:ext cx="3902075" cy="276225"/>
          </a:xfrm>
          <a:prstGeom prst="rect">
            <a:avLst/>
          </a:prstGeom>
        </p:spPr>
        <p:txBody>
          <a:bodyPr wrap="square" lIns="0" tIns="0" rIns="0" bIns="0">
            <a:spAutoFit/>
          </a:bodyPr>
          <a:lstStyle>
            <a:lvl1pPr algn="ctr" fontAlgn="auto">
              <a:spcBef>
                <a:spcPts val="0"/>
              </a:spcBef>
              <a:spcAft>
                <a:spcPts val="0"/>
              </a:spcAft>
              <a:defRPr>
                <a:solidFill>
                  <a:prstClr val="black">
                    <a:tint val="75000"/>
                  </a:prstClr>
                </a:solidFill>
                <a:latin typeface="Calibri"/>
              </a:defRPr>
            </a:lvl1pPr>
          </a:lstStyle>
          <a:p>
            <a:pPr>
              <a:defRPr/>
            </a:pPr>
            <a:endParaRPr/>
          </a:p>
        </p:txBody>
      </p:sp>
      <p:sp>
        <p:nvSpPr>
          <p:cNvPr id="5" name="Holder 5"/>
          <p:cNvSpPr>
            <a:spLocks noGrp="1"/>
          </p:cNvSpPr>
          <p:nvPr>
            <p:ph type="dt" sz="half" idx="6"/>
          </p:nvPr>
        </p:nvSpPr>
        <p:spPr>
          <a:xfrm>
            <a:off x="609600" y="6378575"/>
            <a:ext cx="2805113" cy="276225"/>
          </a:xfrm>
          <a:prstGeom prst="rect">
            <a:avLst/>
          </a:prstGeom>
        </p:spPr>
        <p:txBody>
          <a:bodyPr wrap="square" lIns="0" tIns="0" rIns="0" bIns="0">
            <a:spAutoFit/>
          </a:bodyPr>
          <a:lstStyle>
            <a:lvl1pPr algn="l" fontAlgn="auto">
              <a:spcBef>
                <a:spcPts val="0"/>
              </a:spcBef>
              <a:spcAft>
                <a:spcPts val="0"/>
              </a:spcAft>
              <a:defRPr>
                <a:solidFill>
                  <a:prstClr val="black">
                    <a:tint val="75000"/>
                  </a:prstClr>
                </a:solidFill>
                <a:latin typeface="Calibri"/>
              </a:defRPr>
            </a:lvl1pPr>
          </a:lstStyle>
          <a:p>
            <a:pPr>
              <a:defRPr/>
            </a:pPr>
            <a:fld id="{1D8BD707-D9CF-40AE-B4C6-C98DA3205C09}" type="datetimeFigureOut">
              <a:rPr lang="en-US"/>
              <a:pPr>
                <a:defRPr/>
              </a:pPr>
              <a:t>12/19/2017</a:t>
            </a:fld>
            <a:endParaRPr lang="en-US"/>
          </a:p>
        </p:txBody>
      </p:sp>
      <p:sp>
        <p:nvSpPr>
          <p:cNvPr id="6" name="Holder 6"/>
          <p:cNvSpPr>
            <a:spLocks noGrp="1"/>
          </p:cNvSpPr>
          <p:nvPr>
            <p:ph type="sldNum" sz="quarter" idx="7"/>
          </p:nvPr>
        </p:nvSpPr>
        <p:spPr>
          <a:xfrm>
            <a:off x="8780463" y="6378575"/>
            <a:ext cx="2801937" cy="276225"/>
          </a:xfrm>
          <a:prstGeom prst="rect">
            <a:avLst/>
          </a:prstGeom>
        </p:spPr>
        <p:txBody>
          <a:bodyPr wrap="square" lIns="0" tIns="0" rIns="0" bIns="0">
            <a:spAutoFit/>
          </a:bodyPr>
          <a:lstStyle>
            <a:lvl1pPr algn="r" fontAlgn="auto">
              <a:spcBef>
                <a:spcPts val="0"/>
              </a:spcBef>
              <a:spcAft>
                <a:spcPts val="0"/>
              </a:spcAft>
              <a:defRPr>
                <a:solidFill>
                  <a:prstClr val="black">
                    <a:tint val="75000"/>
                  </a:prstClr>
                </a:solidFill>
                <a:latin typeface="Calibri"/>
              </a:defRPr>
            </a:lvl1pPr>
          </a:lstStyle>
          <a:p>
            <a:pPr>
              <a:defRPr/>
            </a:pPr>
            <a:fld id="{44DC9A69-475D-432E-BA14-7ED4942E7A2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8.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3.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notesSlide" Target="../notesSlides/notesSlide9.xml"/><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46.png"/><Relationship Id="rId1" Type="http://schemas.openxmlformats.org/officeDocument/2006/relationships/slideLayout" Target="../slideLayouts/slideLayout44.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1.pn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image" Target="../media/image45.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 Id="rId30" Type="http://schemas.openxmlformats.org/officeDocument/2006/relationships/image" Target="../media/image47.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99.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94.xml"/><Relationship Id="rId6" Type="http://schemas.openxmlformats.org/officeDocument/2006/relationships/image" Target="../media/image60.png"/><Relationship Id="rId5" Type="http://schemas.openxmlformats.org/officeDocument/2006/relationships/image" Target="../media/image5.png"/><Relationship Id="rId4" Type="http://schemas.openxmlformats.org/officeDocument/2006/relationships/image" Target="../media/image59.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9.xml"/><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9.xml"/><Relationship Id="rId4"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png"/><Relationship Id="rId26" Type="http://schemas.openxmlformats.org/officeDocument/2006/relationships/image" Target="../media/image88.png"/><Relationship Id="rId3" Type="http://schemas.openxmlformats.org/officeDocument/2006/relationships/image" Target="../media/image65.png"/><Relationship Id="rId21" Type="http://schemas.openxmlformats.org/officeDocument/2006/relationships/image" Target="../media/image83.pn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5" Type="http://schemas.openxmlformats.org/officeDocument/2006/relationships/image" Target="../media/image87.png"/><Relationship Id="rId2" Type="http://schemas.openxmlformats.org/officeDocument/2006/relationships/notesSlide" Target="../notesSlides/notesSlide16.xml"/><Relationship Id="rId16" Type="http://schemas.openxmlformats.org/officeDocument/2006/relationships/image" Target="../media/image78.png"/><Relationship Id="rId20" Type="http://schemas.openxmlformats.org/officeDocument/2006/relationships/image" Target="../media/image82.png"/><Relationship Id="rId29" Type="http://schemas.openxmlformats.org/officeDocument/2006/relationships/image" Target="../media/image91.png"/><Relationship Id="rId1" Type="http://schemas.openxmlformats.org/officeDocument/2006/relationships/slideLayout" Target="../slideLayouts/slideLayout44.xml"/><Relationship Id="rId6" Type="http://schemas.openxmlformats.org/officeDocument/2006/relationships/image" Target="../media/image68.png"/><Relationship Id="rId11" Type="http://schemas.openxmlformats.org/officeDocument/2006/relationships/image" Target="../media/image73.png"/><Relationship Id="rId24" Type="http://schemas.openxmlformats.org/officeDocument/2006/relationships/image" Target="../media/image86.png"/><Relationship Id="rId5" Type="http://schemas.openxmlformats.org/officeDocument/2006/relationships/image" Target="../media/image67.png"/><Relationship Id="rId15" Type="http://schemas.openxmlformats.org/officeDocument/2006/relationships/image" Target="../media/image77.png"/><Relationship Id="rId23" Type="http://schemas.openxmlformats.org/officeDocument/2006/relationships/image" Target="../media/image85.png"/><Relationship Id="rId28" Type="http://schemas.openxmlformats.org/officeDocument/2006/relationships/image" Target="../media/image90.png"/><Relationship Id="rId10" Type="http://schemas.openxmlformats.org/officeDocument/2006/relationships/image" Target="../media/image72.png"/><Relationship Id="rId19" Type="http://schemas.openxmlformats.org/officeDocument/2006/relationships/image" Target="../media/image81.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76.png"/><Relationship Id="rId22" Type="http://schemas.openxmlformats.org/officeDocument/2006/relationships/image" Target="../media/image84.png"/><Relationship Id="rId27" Type="http://schemas.openxmlformats.org/officeDocument/2006/relationships/image" Target="../media/image8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07C51806-56F8-43D1-ADCB-443D564E5B4B}" type="slidenum">
              <a:rPr lang="ru-RU" altLang="ru-RU"/>
              <a:pPr>
                <a:defRPr/>
              </a:pPr>
              <a:t>1</a:t>
            </a:fld>
            <a:endParaRPr lang="ru-RU" altLang="ru-RU" dirty="0"/>
          </a:p>
        </p:txBody>
      </p:sp>
      <p:sp>
        <p:nvSpPr>
          <p:cNvPr id="120834" name="TextBox 2"/>
          <p:cNvSpPr txBox="1">
            <a:spLocks noChangeArrowheads="1"/>
          </p:cNvSpPr>
          <p:nvPr/>
        </p:nvSpPr>
        <p:spPr bwMode="auto">
          <a:xfrm>
            <a:off x="4762500" y="4621213"/>
            <a:ext cx="6356350" cy="1465262"/>
          </a:xfrm>
          <a:prstGeom prst="rect">
            <a:avLst/>
          </a:prstGeom>
          <a:noFill/>
          <a:ln w="9525">
            <a:noFill/>
            <a:miter lim="800000"/>
            <a:headEnd/>
            <a:tailEnd/>
          </a:ln>
        </p:spPr>
        <p:txBody>
          <a:bodyPr>
            <a:spAutoFit/>
          </a:bodyPr>
          <a:lstStyle/>
          <a:p>
            <a:pPr algn="r" eaLnBrk="0" hangingPunct="0"/>
            <a:r>
              <a:rPr lang="ru-RU" altLang="ru-RU">
                <a:latin typeface="Arial" pitchFamily="34" charset="0"/>
              </a:rPr>
              <a:t>И.о. начальника</a:t>
            </a:r>
            <a:br>
              <a:rPr lang="ru-RU" altLang="ru-RU">
                <a:latin typeface="Arial" pitchFamily="34" charset="0"/>
              </a:rPr>
            </a:br>
            <a:r>
              <a:rPr lang="ru-RU" altLang="ru-RU">
                <a:latin typeface="Arial" pitchFamily="34" charset="0"/>
              </a:rPr>
              <a:t>Отдела расходов Управления Федерального казначейства по Республике Карелия</a:t>
            </a:r>
          </a:p>
          <a:p>
            <a:pPr algn="r" eaLnBrk="0" hangingPunct="0"/>
            <a:endParaRPr lang="ru-RU" altLang="ru-RU">
              <a:latin typeface="Arial" pitchFamily="34" charset="0"/>
            </a:endParaRPr>
          </a:p>
          <a:p>
            <a:pPr algn="r" eaLnBrk="0" hangingPunct="0"/>
            <a:r>
              <a:rPr lang="ru-RU" altLang="ru-RU" b="1">
                <a:latin typeface="Arial" pitchFamily="34" charset="0"/>
              </a:rPr>
              <a:t>Ю.Л. Шишкунова</a:t>
            </a:r>
          </a:p>
        </p:txBody>
      </p:sp>
      <p:sp>
        <p:nvSpPr>
          <p:cNvPr id="120835" name="TextBox 3"/>
          <p:cNvSpPr txBox="1">
            <a:spLocks noChangeArrowheads="1"/>
          </p:cNvSpPr>
          <p:nvPr/>
        </p:nvSpPr>
        <p:spPr bwMode="auto">
          <a:xfrm>
            <a:off x="1600200" y="1416050"/>
            <a:ext cx="9193213" cy="2528888"/>
          </a:xfrm>
          <a:prstGeom prst="rect">
            <a:avLst/>
          </a:prstGeom>
          <a:noFill/>
          <a:ln w="9525">
            <a:noFill/>
            <a:miter lim="800000"/>
            <a:headEnd/>
            <a:tailEnd/>
          </a:ln>
        </p:spPr>
        <p:txBody>
          <a:bodyPr>
            <a:spAutoFit/>
          </a:bodyPr>
          <a:lstStyle/>
          <a:p>
            <a:pPr algn="ctr" eaLnBrk="0" hangingPunct="0"/>
            <a:r>
              <a:rPr lang="ru-RU" altLang="ru-RU" sz="3200" b="1">
                <a:solidFill>
                  <a:srgbClr val="376092"/>
                </a:solidFill>
                <a:latin typeface="Arial" pitchFamily="34" charset="0"/>
              </a:rPr>
              <a:t>Порядок проведения операций по завершению исполнения федерального бюджета в 2017 году и особенности исполнения расходов федерального бюджета в 2018 году</a:t>
            </a:r>
            <a:endParaRPr lang="ru-RU" sz="3200" b="1">
              <a:solidFill>
                <a:schemeClr val="tx2"/>
              </a:solidFill>
              <a:latin typeface="Times New Roman" pitchFamily="18" charset="0"/>
              <a:cs typeface="Times New Roman" pitchFamily="18" charset="0"/>
            </a:endParaRPr>
          </a:p>
        </p:txBody>
      </p:sp>
      <p:pic>
        <p:nvPicPr>
          <p:cNvPr id="120837" name="Picture 2"/>
          <p:cNvPicPr>
            <a:picLocks noChangeAspect="1" noChangeArrowheads="1"/>
          </p:cNvPicPr>
          <p:nvPr/>
        </p:nvPicPr>
        <p:blipFill>
          <a:blip r:embed="rId3"/>
          <a:srcRect/>
          <a:stretch>
            <a:fillRect/>
          </a:stretch>
        </p:blipFill>
        <p:spPr bwMode="auto">
          <a:xfrm>
            <a:off x="0" y="0"/>
            <a:ext cx="12192000" cy="936625"/>
          </a:xfrm>
          <a:prstGeom prst="rect">
            <a:avLst/>
          </a:prstGeom>
          <a:noFill/>
          <a:ln w="9525">
            <a:noFill/>
            <a:miter lim="800000"/>
            <a:headEnd/>
            <a:tailEnd/>
          </a:ln>
        </p:spPr>
      </p:pic>
      <p:sp>
        <p:nvSpPr>
          <p:cNvPr id="120838" name="TextBox 5"/>
          <p:cNvSpPr txBox="1">
            <a:spLocks noChangeArrowheads="1"/>
          </p:cNvSpPr>
          <p:nvPr/>
        </p:nvSpPr>
        <p:spPr bwMode="auto">
          <a:xfrm>
            <a:off x="2020888" y="468313"/>
            <a:ext cx="8715375" cy="366712"/>
          </a:xfrm>
          <a:prstGeom prst="rect">
            <a:avLst/>
          </a:prstGeom>
          <a:noFill/>
          <a:ln w="9525">
            <a:noFill/>
            <a:miter lim="800000"/>
            <a:headEnd/>
            <a:tailEnd/>
          </a:ln>
        </p:spPr>
        <p:txBody>
          <a:bodyPr>
            <a:spAutoFit/>
          </a:bodyPr>
          <a:lstStyle/>
          <a:p>
            <a:pPr algn="ctr" eaLnBrk="0" hangingPunct="0"/>
            <a:r>
              <a:rPr lang="ru-RU">
                <a:latin typeface="Arial Black" pitchFamily="34" charset="0"/>
              </a:rPr>
              <a:t>Управление Федерального казначейства по Республике Карелия</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E1360985-205D-4732-B7B1-0E2289118046}" type="slidenum">
              <a:rPr lang="ru-RU" altLang="ru-RU"/>
              <a:pPr>
                <a:defRPr/>
              </a:pPr>
              <a:t>2</a:t>
            </a:fld>
            <a:endParaRPr lang="ru-RU" altLang="ru-RU" dirty="0"/>
          </a:p>
        </p:txBody>
      </p:sp>
      <p:pic>
        <p:nvPicPr>
          <p:cNvPr id="121858" name="Picture 2"/>
          <p:cNvPicPr>
            <a:picLocks noChangeAspect="1" noChangeArrowheads="1"/>
          </p:cNvPicPr>
          <p:nvPr/>
        </p:nvPicPr>
        <p:blipFill>
          <a:blip r:embed="rId3"/>
          <a:srcRect/>
          <a:stretch>
            <a:fillRect/>
          </a:stretch>
        </p:blipFill>
        <p:spPr bwMode="auto">
          <a:xfrm>
            <a:off x="0" y="0"/>
            <a:ext cx="12192000" cy="892175"/>
          </a:xfrm>
          <a:prstGeom prst="rect">
            <a:avLst/>
          </a:prstGeom>
          <a:noFill/>
          <a:ln w="9525">
            <a:noFill/>
            <a:miter lim="800000"/>
            <a:headEnd/>
            <a:tailEnd/>
          </a:ln>
        </p:spPr>
      </p:pic>
      <p:sp>
        <p:nvSpPr>
          <p:cNvPr id="121859" name="TextBox 6"/>
          <p:cNvSpPr txBox="1">
            <a:spLocks noChangeArrowheads="1"/>
          </p:cNvSpPr>
          <p:nvPr/>
        </p:nvSpPr>
        <p:spPr bwMode="auto">
          <a:xfrm>
            <a:off x="2030413" y="242888"/>
            <a:ext cx="8712200" cy="366712"/>
          </a:xfrm>
          <a:prstGeom prst="rect">
            <a:avLst/>
          </a:prstGeom>
          <a:noFill/>
          <a:ln w="9525">
            <a:noFill/>
            <a:miter lim="800000"/>
            <a:headEnd/>
            <a:tailEnd/>
          </a:ln>
        </p:spPr>
        <p:txBody>
          <a:bodyPr>
            <a:spAutoFit/>
          </a:bodyPr>
          <a:lstStyle/>
          <a:p>
            <a:pPr algn="ctr" eaLnBrk="0" hangingPunct="0"/>
            <a:r>
              <a:rPr lang="ru-RU">
                <a:latin typeface="Arial Black" pitchFamily="34" charset="0"/>
              </a:rPr>
              <a:t>Управление Федерального казначейства по Республике Карелия</a:t>
            </a:r>
          </a:p>
        </p:txBody>
      </p:sp>
      <p:sp>
        <p:nvSpPr>
          <p:cNvPr id="9" name="Прямоугольник 8"/>
          <p:cNvSpPr/>
          <p:nvPr/>
        </p:nvSpPr>
        <p:spPr>
          <a:xfrm>
            <a:off x="2247900" y="1841500"/>
            <a:ext cx="8013700" cy="822325"/>
          </a:xfrm>
          <a:prstGeom prst="rect">
            <a:avLst/>
          </a:prstGeom>
        </p:spPr>
        <p:txBody>
          <a:bodyPr>
            <a:spAutoFit/>
          </a:bodyPr>
          <a:lstStyle/>
          <a:p>
            <a:pPr algn="ctr" fontAlgn="auto">
              <a:spcBef>
                <a:spcPts val="0"/>
              </a:spcBef>
              <a:spcAft>
                <a:spcPts val="0"/>
              </a:spcAft>
              <a:defRPr/>
            </a:pPr>
            <a:r>
              <a:rPr lang="ru-RU" sz="2400" b="1" kern="0" dirty="0">
                <a:solidFill>
                  <a:prstClr val="black">
                    <a:lumMod val="75000"/>
                    <a:lumOff val="25000"/>
                  </a:prstClr>
                </a:solidFill>
                <a:latin typeface="Times New Roman" pitchFamily="18" charset="0"/>
                <a:ea typeface="+mj-ea"/>
                <a:cs typeface="Times New Roman" pitchFamily="18" charset="0"/>
              </a:rPr>
              <a:t>1. З</a:t>
            </a:r>
            <a:r>
              <a:rPr lang="ru-RU" sz="2400" b="1" kern="0" dirty="0" err="1">
                <a:solidFill>
                  <a:prstClr val="black">
                    <a:lumMod val="75000"/>
                    <a:lumOff val="25000"/>
                  </a:prstClr>
                </a:solidFill>
                <a:latin typeface="Times New Roman" pitchFamily="18" charset="0"/>
                <a:ea typeface="+mj-ea"/>
                <a:cs typeface="Times New Roman" pitchFamily="18" charset="0"/>
              </a:rPr>
              <a:t>авершение</a:t>
            </a:r>
            <a:r>
              <a:rPr lang="ru-RU" sz="2400" b="1" kern="0" dirty="0">
                <a:solidFill>
                  <a:prstClr val="black">
                    <a:lumMod val="75000"/>
                    <a:lumOff val="25000"/>
                  </a:prstClr>
                </a:solidFill>
                <a:latin typeface="Times New Roman" pitchFamily="18" charset="0"/>
                <a:ea typeface="+mj-ea"/>
                <a:cs typeface="Times New Roman" pitchFamily="18" charset="0"/>
              </a:rPr>
              <a:t> операций по исполнению федерального бюджета в 2017 году</a:t>
            </a:r>
            <a:endParaRPr lang="ru-RU" sz="2400" kern="0" dirty="0">
              <a:solidFill>
                <a:sysClr val="windowText" lastClr="0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Заголовок 1"/>
          <p:cNvSpPr>
            <a:spLocks noGrp="1"/>
          </p:cNvSpPr>
          <p:nvPr>
            <p:ph type="title"/>
          </p:nvPr>
        </p:nvSpPr>
        <p:spPr>
          <a:xfrm>
            <a:off x="239713" y="0"/>
            <a:ext cx="11626850" cy="863600"/>
          </a:xfrm>
        </p:spPr>
        <p:txBody>
          <a:bodyPr/>
          <a:lstStyle/>
          <a:p>
            <a:pPr algn="ctr"/>
            <a:r>
              <a:rPr sz="1900" smtClean="0">
                <a:latin typeface="Arial" pitchFamily="34" charset="0"/>
                <a:cs typeface="Arial" pitchFamily="34" charset="0"/>
              </a:rPr>
              <a:t>Нормативно-правовые акты, регламентирующие </a:t>
            </a:r>
            <a:br>
              <a:rPr sz="1900" smtClean="0">
                <a:latin typeface="Arial" pitchFamily="34" charset="0"/>
                <a:cs typeface="Arial" pitchFamily="34" charset="0"/>
              </a:rPr>
            </a:br>
            <a:r>
              <a:rPr sz="1900" smtClean="0">
                <a:latin typeface="Arial" pitchFamily="34" charset="0"/>
                <a:cs typeface="Arial" pitchFamily="34" charset="0"/>
              </a:rPr>
              <a:t>порядок проведения операций по завершению </a:t>
            </a:r>
            <a:br>
              <a:rPr sz="1900" smtClean="0">
                <a:latin typeface="Arial" pitchFamily="34" charset="0"/>
                <a:cs typeface="Arial" pitchFamily="34" charset="0"/>
              </a:rPr>
            </a:br>
            <a:r>
              <a:rPr sz="1900" smtClean="0">
                <a:latin typeface="Arial" pitchFamily="34" charset="0"/>
                <a:cs typeface="Arial" pitchFamily="34" charset="0"/>
              </a:rPr>
              <a:t>исполнения федерального бюджета 2017 года</a:t>
            </a:r>
          </a:p>
        </p:txBody>
      </p:sp>
      <p:sp>
        <p:nvSpPr>
          <p:cNvPr id="4109" name="Rectangle 4"/>
          <p:cNvSpPr>
            <a:spLocks noChangeArrowheads="1"/>
          </p:cNvSpPr>
          <p:nvPr/>
        </p:nvSpPr>
        <p:spPr bwMode="auto">
          <a:xfrm>
            <a:off x="0" y="6524625"/>
            <a:ext cx="12192000" cy="333375"/>
          </a:xfrm>
          <a:prstGeom prst="rect">
            <a:avLst/>
          </a:prstGeom>
          <a:solidFill>
            <a:schemeClr val="bg1"/>
          </a:solidFill>
          <a:ln w="9525">
            <a:solidFill>
              <a:schemeClr val="bg1"/>
            </a:solidFill>
            <a:miter lim="800000"/>
            <a:headEnd/>
            <a:tailEnd/>
          </a:ln>
        </p:spPr>
        <p:txBody>
          <a:bodyPr wrap="none" anchor="ctr"/>
          <a:lstStyle/>
          <a:p>
            <a:pPr algn="r">
              <a:defRPr/>
            </a:pPr>
            <a:r>
              <a:rPr lang="ru-RU" altLang="ru-RU" sz="1400" dirty="0">
                <a:solidFill>
                  <a:prstClr val="black"/>
                </a:solidFill>
                <a:latin typeface="Arial" charset="0"/>
                <a:cs typeface="+mn-cs"/>
              </a:rPr>
              <a:t>3</a:t>
            </a:r>
          </a:p>
        </p:txBody>
      </p:sp>
      <p:pic>
        <p:nvPicPr>
          <p:cNvPr id="122883" name="Picture 2" descr="D:\document-309065_640.png"/>
          <p:cNvPicPr>
            <a:picLocks noChangeAspect="1" noChangeArrowheads="1"/>
          </p:cNvPicPr>
          <p:nvPr/>
        </p:nvPicPr>
        <p:blipFill>
          <a:blip r:embed="rId3"/>
          <a:srcRect/>
          <a:stretch>
            <a:fillRect/>
          </a:stretch>
        </p:blipFill>
        <p:spPr bwMode="auto">
          <a:xfrm>
            <a:off x="239713" y="2703513"/>
            <a:ext cx="2058987" cy="1544637"/>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19050" y="3333750"/>
            <a:ext cx="1941513" cy="1455738"/>
          </a:xfrm>
          <a:prstGeom prst="rect">
            <a:avLst/>
          </a:prstGeom>
          <a:ln>
            <a:noFill/>
          </a:ln>
          <a:effectLst>
            <a:outerShdw blurRad="190500" algn="tl" rotWithShape="0">
              <a:srgbClr val="000000">
                <a:alpha val="70000"/>
              </a:srgbClr>
            </a:outerShdw>
          </a:effectLst>
          <a:extLst/>
        </p:spPr>
      </p:pic>
      <p:grpSp>
        <p:nvGrpSpPr>
          <p:cNvPr id="122885" name="Группа 2"/>
          <p:cNvGrpSpPr>
            <a:grpSpLocks/>
          </p:cNvGrpSpPr>
          <p:nvPr/>
        </p:nvGrpSpPr>
        <p:grpSpPr bwMode="auto">
          <a:xfrm>
            <a:off x="-6578600" y="271463"/>
            <a:ext cx="18432463" cy="7075487"/>
            <a:chOff x="-5145016" y="271770"/>
            <a:chExt cx="13823304" cy="7075648"/>
          </a:xfrm>
        </p:grpSpPr>
        <p:sp>
          <p:nvSpPr>
            <p:cNvPr id="5" name="Арка 4"/>
            <p:cNvSpPr/>
            <p:nvPr/>
          </p:nvSpPr>
          <p:spPr>
            <a:xfrm>
              <a:off x="-5145016" y="271770"/>
              <a:ext cx="7075351" cy="7075648"/>
            </a:xfrm>
            <a:prstGeom prst="blockArc">
              <a:avLst>
                <a:gd name="adj1" fmla="val 18900000"/>
                <a:gd name="adj2" fmla="val 2700000"/>
                <a:gd name="adj3" fmla="val 305"/>
              </a:avLst>
            </a:prstGeom>
          </p:spPr>
          <p:style>
            <a:lnRef idx="2">
              <a:schemeClr val="accent6">
                <a:tint val="90000"/>
                <a:hueOff val="0"/>
                <a:satOff val="0"/>
                <a:lumOff val="0"/>
                <a:alphaOff val="0"/>
              </a:schemeClr>
            </a:lnRef>
            <a:fillRef idx="0">
              <a:schemeClr val="accent6">
                <a:tint val="90000"/>
                <a:hueOff val="0"/>
                <a:satOff val="0"/>
                <a:lumOff val="0"/>
                <a:alphaOff val="0"/>
              </a:schemeClr>
            </a:fillRef>
            <a:effectRef idx="0">
              <a:schemeClr val="accent6">
                <a:tint val="90000"/>
                <a:hueOff val="0"/>
                <a:satOff val="0"/>
                <a:lumOff val="0"/>
                <a:alphaOff val="0"/>
              </a:schemeClr>
            </a:effectRef>
            <a:fontRef idx="minor">
              <a:schemeClr val="tx1">
                <a:hueOff val="0"/>
                <a:satOff val="0"/>
                <a:lumOff val="0"/>
                <a:alphaOff val="0"/>
              </a:schemeClr>
            </a:fontRef>
          </p:style>
        </p:sp>
        <p:sp>
          <p:nvSpPr>
            <p:cNvPr id="6" name="Полилиния 5"/>
            <p:cNvSpPr/>
            <p:nvPr/>
          </p:nvSpPr>
          <p:spPr>
            <a:xfrm>
              <a:off x="1163489" y="1001407"/>
              <a:ext cx="7468389" cy="649593"/>
            </a:xfrm>
            <a:custGeom>
              <a:avLst/>
              <a:gdLst>
                <a:gd name="connsiteX0" fmla="*/ 0 w 7514799"/>
                <a:gd name="connsiteY0" fmla="*/ 0 h 477718"/>
                <a:gd name="connsiteX1" fmla="*/ 7514799 w 7514799"/>
                <a:gd name="connsiteY1" fmla="*/ 0 h 477718"/>
                <a:gd name="connsiteX2" fmla="*/ 7514799 w 7514799"/>
                <a:gd name="connsiteY2" fmla="*/ 477718 h 477718"/>
                <a:gd name="connsiteX3" fmla="*/ 0 w 7514799"/>
                <a:gd name="connsiteY3" fmla="*/ 477718 h 477718"/>
                <a:gd name="connsiteX4" fmla="*/ 0 w 7514799"/>
                <a:gd name="connsiteY4" fmla="*/ 0 h 47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799" h="477718">
                  <a:moveTo>
                    <a:pt x="0" y="0"/>
                  </a:moveTo>
                  <a:lnTo>
                    <a:pt x="7514799" y="0"/>
                  </a:lnTo>
                  <a:lnTo>
                    <a:pt x="7514799" y="477718"/>
                  </a:lnTo>
                  <a:lnTo>
                    <a:pt x="0" y="477718"/>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0"/>
              </a:schemeClr>
            </a:fillRef>
            <a:effectRef idx="3">
              <a:schemeClr val="accent6">
                <a:alpha val="90000"/>
                <a:hueOff val="0"/>
                <a:satOff val="0"/>
                <a:lumOff val="0"/>
                <a:alphaOff val="0"/>
              </a:schemeClr>
            </a:effectRef>
            <a:fontRef idx="minor">
              <a:schemeClr val="lt1"/>
            </a:fontRef>
          </p:style>
          <p:txBody>
            <a:bodyPr lIns="379189" tIns="30480" rIns="30480" bIns="30480" spcCol="1270" anchor="ctr"/>
            <a:lstStyle/>
            <a:p>
              <a:pPr defTabSz="533400">
                <a:lnSpc>
                  <a:spcPct val="90000"/>
                </a:lnSpc>
                <a:spcAft>
                  <a:spcPct val="35000"/>
                </a:spcAft>
                <a:defRPr/>
              </a:pPr>
              <a:r>
                <a:rPr lang="ru-RU" sz="1400" b="1" dirty="0">
                  <a:solidFill>
                    <a:prstClr val="white"/>
                  </a:solidFill>
                  <a:latin typeface="Times New Roman" pitchFamily="18" charset="0"/>
                  <a:cs typeface="Times New Roman" pitchFamily="18" charset="0"/>
                </a:rPr>
                <a:t>Бюджетный кодекс Российской Федерации от 31.07.1998 № 145-ФЗ </a:t>
              </a:r>
            </a:p>
            <a:p>
              <a:pPr defTabSz="533400">
                <a:lnSpc>
                  <a:spcPct val="90000"/>
                </a:lnSpc>
                <a:spcAft>
                  <a:spcPct val="35000"/>
                </a:spcAft>
                <a:defRPr/>
              </a:pPr>
              <a:r>
                <a:rPr lang="ru-RU" sz="1400" b="1" dirty="0">
                  <a:solidFill>
                    <a:prstClr val="white"/>
                  </a:solidFill>
                  <a:latin typeface="Times New Roman" pitchFamily="18" charset="0"/>
                  <a:cs typeface="Times New Roman" pitchFamily="18" charset="0"/>
                </a:rPr>
                <a:t>(статья 242 «Завершение текущего финансового года»)</a:t>
              </a:r>
              <a:endParaRPr lang="ru-RU" sz="1400" dirty="0">
                <a:solidFill>
                  <a:prstClr val="white"/>
                </a:solidFill>
              </a:endParaRPr>
            </a:p>
          </p:txBody>
        </p:sp>
        <p:sp>
          <p:nvSpPr>
            <p:cNvPr id="7" name="Овал 6"/>
            <p:cNvSpPr/>
            <p:nvPr/>
          </p:nvSpPr>
          <p:spPr>
            <a:xfrm>
              <a:off x="731465" y="1002037"/>
              <a:ext cx="596458" cy="700103"/>
            </a:xfrm>
            <a:prstGeom prst="ellipse">
              <a:avLst/>
            </a:prstGeom>
          </p:spPr>
          <p:style>
            <a:lnRef idx="1">
              <a:schemeClr val="accent6">
                <a:alpha val="90000"/>
                <a:hueOff val="0"/>
                <a:satOff val="0"/>
                <a:lumOff val="0"/>
                <a:alphaOff val="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8" name="Полилиния 7"/>
            <p:cNvSpPr/>
            <p:nvPr/>
          </p:nvSpPr>
          <p:spPr>
            <a:xfrm>
              <a:off x="1589887" y="1767198"/>
              <a:ext cx="6990935" cy="592946"/>
            </a:xfrm>
            <a:custGeom>
              <a:avLst/>
              <a:gdLst>
                <a:gd name="connsiteX0" fmla="*/ 0 w 7082182"/>
                <a:gd name="connsiteY0" fmla="*/ 0 h 477718"/>
                <a:gd name="connsiteX1" fmla="*/ 7082182 w 7082182"/>
                <a:gd name="connsiteY1" fmla="*/ 0 h 477718"/>
                <a:gd name="connsiteX2" fmla="*/ 7082182 w 7082182"/>
                <a:gd name="connsiteY2" fmla="*/ 477718 h 477718"/>
                <a:gd name="connsiteX3" fmla="*/ 0 w 7082182"/>
                <a:gd name="connsiteY3" fmla="*/ 477718 h 477718"/>
                <a:gd name="connsiteX4" fmla="*/ 0 w 7082182"/>
                <a:gd name="connsiteY4" fmla="*/ 0 h 47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2182" h="477718">
                  <a:moveTo>
                    <a:pt x="0" y="0"/>
                  </a:moveTo>
                  <a:lnTo>
                    <a:pt x="7082182" y="0"/>
                  </a:lnTo>
                  <a:lnTo>
                    <a:pt x="7082182" y="477718"/>
                  </a:lnTo>
                  <a:lnTo>
                    <a:pt x="0" y="477718"/>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6667"/>
              </a:schemeClr>
            </a:fillRef>
            <a:effectRef idx="3">
              <a:schemeClr val="accent6">
                <a:alpha val="90000"/>
                <a:hueOff val="0"/>
                <a:satOff val="0"/>
                <a:lumOff val="0"/>
                <a:alphaOff val="-6667"/>
              </a:schemeClr>
            </a:effectRef>
            <a:fontRef idx="minor">
              <a:schemeClr val="lt1"/>
            </a:fontRef>
          </p:style>
          <p:txBody>
            <a:bodyPr lIns="379189" tIns="30480" rIns="30480" bIns="30480" spcCol="1270" anchor="ctr"/>
            <a:lstStyle/>
            <a:p>
              <a:pPr defTabSz="533400">
                <a:lnSpc>
                  <a:spcPct val="90000"/>
                </a:lnSpc>
                <a:spcAft>
                  <a:spcPct val="35000"/>
                </a:spcAft>
                <a:defRPr/>
              </a:pPr>
              <a:r>
                <a:rPr lang="ru-RU" sz="1400" b="1" dirty="0">
                  <a:solidFill>
                    <a:prstClr val="white"/>
                  </a:solidFill>
                  <a:latin typeface="Times New Roman" pitchFamily="18" charset="0"/>
                  <a:cs typeface="Times New Roman" pitchFamily="18" charset="0"/>
                </a:rPr>
                <a:t>Федеральный закон от 19.12.2016 № 415-ФЗ «О федеральном бюджете на 2017 год и на плановый период 2018 и 2019 годов»</a:t>
              </a:r>
              <a:endParaRPr lang="ru-RU" sz="1400" dirty="0">
                <a:solidFill>
                  <a:prstClr val="white"/>
                </a:solidFill>
              </a:endParaRPr>
            </a:p>
          </p:txBody>
        </p:sp>
        <p:sp>
          <p:nvSpPr>
            <p:cNvPr id="9" name="Овал 8"/>
            <p:cNvSpPr/>
            <p:nvPr/>
          </p:nvSpPr>
          <p:spPr>
            <a:xfrm>
              <a:off x="1139819" y="1822792"/>
              <a:ext cx="596458" cy="682641"/>
            </a:xfrm>
            <a:prstGeom prst="ellipse">
              <a:avLst/>
            </a:prstGeom>
          </p:spPr>
          <p:style>
            <a:lnRef idx="1">
              <a:schemeClr val="accent6">
                <a:alpha val="90000"/>
                <a:hueOff val="0"/>
                <a:satOff val="0"/>
                <a:lumOff val="0"/>
                <a:alphaOff val="-6667"/>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1" name="Полилиния 10"/>
            <p:cNvSpPr/>
            <p:nvPr/>
          </p:nvSpPr>
          <p:spPr>
            <a:xfrm>
              <a:off x="1786768" y="2581560"/>
              <a:ext cx="6845110" cy="750689"/>
            </a:xfrm>
            <a:custGeom>
              <a:avLst/>
              <a:gdLst>
                <a:gd name="connsiteX0" fmla="*/ 0 w 6845110"/>
                <a:gd name="connsiteY0" fmla="*/ 0 h 623331"/>
                <a:gd name="connsiteX1" fmla="*/ 6845110 w 6845110"/>
                <a:gd name="connsiteY1" fmla="*/ 0 h 623331"/>
                <a:gd name="connsiteX2" fmla="*/ 6845110 w 6845110"/>
                <a:gd name="connsiteY2" fmla="*/ 623331 h 623331"/>
                <a:gd name="connsiteX3" fmla="*/ 0 w 6845110"/>
                <a:gd name="connsiteY3" fmla="*/ 623331 h 623331"/>
                <a:gd name="connsiteX4" fmla="*/ 0 w 6845110"/>
                <a:gd name="connsiteY4" fmla="*/ 0 h 623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5110" h="623331">
                  <a:moveTo>
                    <a:pt x="0" y="0"/>
                  </a:moveTo>
                  <a:lnTo>
                    <a:pt x="6845110" y="0"/>
                  </a:lnTo>
                  <a:lnTo>
                    <a:pt x="6845110" y="623331"/>
                  </a:lnTo>
                  <a:lnTo>
                    <a:pt x="0" y="623331"/>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13333"/>
              </a:schemeClr>
            </a:fillRef>
            <a:effectRef idx="3">
              <a:schemeClr val="accent6">
                <a:alpha val="90000"/>
                <a:hueOff val="0"/>
                <a:satOff val="0"/>
                <a:lumOff val="0"/>
                <a:alphaOff val="-13333"/>
              </a:schemeClr>
            </a:effectRef>
            <a:fontRef idx="minor">
              <a:schemeClr val="lt1"/>
            </a:fontRef>
          </p:style>
          <p:txBody>
            <a:bodyPr lIns="379189" tIns="30480" rIns="30480" bIns="30480" spcCol="1270" anchor="ctr"/>
            <a:lstStyle/>
            <a:p>
              <a:pPr defTabSz="533400">
                <a:lnSpc>
                  <a:spcPct val="90000"/>
                </a:lnSpc>
                <a:spcAft>
                  <a:spcPct val="35000"/>
                </a:spcAft>
                <a:defRPr/>
              </a:pPr>
              <a:r>
                <a:rPr lang="ru-RU" sz="1400" b="1" dirty="0">
                  <a:solidFill>
                    <a:prstClr val="white"/>
                  </a:solidFill>
                  <a:latin typeface="Times New Roman" pitchFamily="18" charset="0"/>
                  <a:cs typeface="Times New Roman" pitchFamily="18" charset="0"/>
                </a:rPr>
                <a:t>Постановление Правительства РФ от 30.12.2016 № 1551 «О мерах по реализации Федерального закона «О федеральном бюджете на 2017 год и на плановый период 2018 и 2019 годов»»</a:t>
              </a:r>
              <a:endParaRPr lang="ru-RU" sz="1400" dirty="0">
                <a:solidFill>
                  <a:prstClr val="white"/>
                </a:solidFill>
              </a:endParaRPr>
            </a:p>
          </p:txBody>
        </p:sp>
        <p:sp>
          <p:nvSpPr>
            <p:cNvPr id="12" name="Овал 11"/>
            <p:cNvSpPr/>
            <p:nvPr/>
          </p:nvSpPr>
          <p:spPr>
            <a:xfrm>
              <a:off x="1327924" y="2581635"/>
              <a:ext cx="602411" cy="719154"/>
            </a:xfrm>
            <a:prstGeom prst="ellipse">
              <a:avLst/>
            </a:prstGeom>
          </p:spPr>
          <p:style>
            <a:lnRef idx="1">
              <a:schemeClr val="accent6">
                <a:alpha val="90000"/>
                <a:hueOff val="0"/>
                <a:satOff val="0"/>
                <a:lumOff val="0"/>
                <a:alphaOff val="-13333"/>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3" name="Полилиния 12"/>
            <p:cNvSpPr/>
            <p:nvPr/>
          </p:nvSpPr>
          <p:spPr>
            <a:xfrm>
              <a:off x="1908872" y="3470105"/>
              <a:ext cx="6769415" cy="678976"/>
            </a:xfrm>
            <a:custGeom>
              <a:avLst/>
              <a:gdLst>
                <a:gd name="connsiteX0" fmla="*/ 0 w 6769415"/>
                <a:gd name="connsiteY0" fmla="*/ 0 h 678976"/>
                <a:gd name="connsiteX1" fmla="*/ 6769415 w 6769415"/>
                <a:gd name="connsiteY1" fmla="*/ 0 h 678976"/>
                <a:gd name="connsiteX2" fmla="*/ 6769415 w 6769415"/>
                <a:gd name="connsiteY2" fmla="*/ 678976 h 678976"/>
                <a:gd name="connsiteX3" fmla="*/ 0 w 6769415"/>
                <a:gd name="connsiteY3" fmla="*/ 678976 h 678976"/>
                <a:gd name="connsiteX4" fmla="*/ 0 w 6769415"/>
                <a:gd name="connsiteY4" fmla="*/ 0 h 678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9415" h="678976">
                  <a:moveTo>
                    <a:pt x="0" y="0"/>
                  </a:moveTo>
                  <a:lnTo>
                    <a:pt x="6769415" y="0"/>
                  </a:lnTo>
                  <a:lnTo>
                    <a:pt x="6769415" y="678976"/>
                  </a:lnTo>
                  <a:lnTo>
                    <a:pt x="0" y="678976"/>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20000"/>
              </a:schemeClr>
            </a:fillRef>
            <a:effectRef idx="3">
              <a:schemeClr val="accent6">
                <a:alpha val="90000"/>
                <a:hueOff val="0"/>
                <a:satOff val="0"/>
                <a:lumOff val="0"/>
                <a:alphaOff val="-20000"/>
              </a:schemeClr>
            </a:effectRef>
            <a:fontRef idx="minor">
              <a:schemeClr val="lt1"/>
            </a:fontRef>
          </p:style>
          <p:txBody>
            <a:bodyPr lIns="379189" tIns="30480" rIns="30480" bIns="30480" spcCol="1270" anchor="ctr"/>
            <a:lstStyle/>
            <a:p>
              <a:pPr defTabSz="533400">
                <a:lnSpc>
                  <a:spcPct val="90000"/>
                </a:lnSpc>
                <a:spcAft>
                  <a:spcPct val="35000"/>
                </a:spcAft>
                <a:defRPr/>
              </a:pPr>
              <a:r>
                <a:rPr lang="ru-RU" sz="1400" b="1" dirty="0">
                  <a:solidFill>
                    <a:prstClr val="white"/>
                  </a:solidFill>
                  <a:latin typeface="Times New Roman" pitchFamily="18" charset="0"/>
                  <a:cs typeface="Times New Roman" pitchFamily="18" charset="0"/>
                </a:rPr>
                <a:t>Положение о порядке завершения в текущем финансовом году операций по счетам федерального бюджета, открытым в подразделениях Банка России и кредитных организациях (филиалах) (утвержденный Минфином России № 127н, Банком России № 328-П  от 12.11.2008) </a:t>
              </a:r>
              <a:endParaRPr lang="ru-RU" sz="1400" dirty="0">
                <a:solidFill>
                  <a:prstClr val="white"/>
                </a:solidFill>
              </a:endParaRPr>
            </a:p>
          </p:txBody>
        </p:sp>
        <p:sp>
          <p:nvSpPr>
            <p:cNvPr id="14" name="Овал 13"/>
            <p:cNvSpPr/>
            <p:nvPr/>
          </p:nvSpPr>
          <p:spPr>
            <a:xfrm>
              <a:off x="1500551" y="3470655"/>
              <a:ext cx="596458" cy="590563"/>
            </a:xfrm>
            <a:prstGeom prst="ellipse">
              <a:avLst/>
            </a:prstGeom>
          </p:spPr>
          <p:style>
            <a:lnRef idx="1">
              <a:schemeClr val="accent6">
                <a:alpha val="90000"/>
                <a:hueOff val="0"/>
                <a:satOff val="0"/>
                <a:lumOff val="0"/>
                <a:alphaOff val="-2000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5" name="Полилиния 14"/>
            <p:cNvSpPr/>
            <p:nvPr/>
          </p:nvSpPr>
          <p:spPr>
            <a:xfrm>
              <a:off x="1786768" y="4252870"/>
              <a:ext cx="6845110" cy="760303"/>
            </a:xfrm>
            <a:custGeom>
              <a:avLst/>
              <a:gdLst>
                <a:gd name="connsiteX0" fmla="*/ 0 w 6845110"/>
                <a:gd name="connsiteY0" fmla="*/ 0 h 685138"/>
                <a:gd name="connsiteX1" fmla="*/ 6845110 w 6845110"/>
                <a:gd name="connsiteY1" fmla="*/ 0 h 685138"/>
                <a:gd name="connsiteX2" fmla="*/ 6845110 w 6845110"/>
                <a:gd name="connsiteY2" fmla="*/ 685138 h 685138"/>
                <a:gd name="connsiteX3" fmla="*/ 0 w 6845110"/>
                <a:gd name="connsiteY3" fmla="*/ 685138 h 685138"/>
                <a:gd name="connsiteX4" fmla="*/ 0 w 6845110"/>
                <a:gd name="connsiteY4" fmla="*/ 0 h 685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5110" h="685138">
                  <a:moveTo>
                    <a:pt x="0" y="0"/>
                  </a:moveTo>
                  <a:lnTo>
                    <a:pt x="6845110" y="0"/>
                  </a:lnTo>
                  <a:lnTo>
                    <a:pt x="6845110" y="685138"/>
                  </a:lnTo>
                  <a:lnTo>
                    <a:pt x="0" y="685138"/>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26667"/>
              </a:schemeClr>
            </a:fillRef>
            <a:effectRef idx="3">
              <a:schemeClr val="accent6">
                <a:alpha val="90000"/>
                <a:hueOff val="0"/>
                <a:satOff val="0"/>
                <a:lumOff val="0"/>
                <a:alphaOff val="-26667"/>
              </a:schemeClr>
            </a:effectRef>
            <a:fontRef idx="minor">
              <a:schemeClr val="lt1"/>
            </a:fontRef>
          </p:style>
          <p:txBody>
            <a:bodyPr lIns="379189" tIns="27940" rIns="27940" bIns="27940" spcCol="1270" anchor="ctr"/>
            <a:lstStyle/>
            <a:p>
              <a:pPr defTabSz="488950">
                <a:lnSpc>
                  <a:spcPct val="90000"/>
                </a:lnSpc>
                <a:spcAft>
                  <a:spcPct val="35000"/>
                </a:spcAft>
                <a:defRPr/>
              </a:pPr>
              <a:r>
                <a:rPr lang="ru-RU" sz="1400" b="1" dirty="0">
                  <a:solidFill>
                    <a:prstClr val="white"/>
                  </a:solidFill>
                  <a:latin typeface="Times New Roman" pitchFamily="18" charset="0"/>
                  <a:cs typeface="Times New Roman" pitchFamily="18" charset="0"/>
                </a:rPr>
                <a:t>Приказ Казначейства России от 30.06.2014 № 10н «Об утверждении Правил обеспечения наличными денежными средствами организаций, лицевые счета которым открыты в территориальных органах Федерального казначейства, финансовых органах субъектов Российской Федерации (муниципальных образований)» </a:t>
              </a:r>
            </a:p>
          </p:txBody>
        </p:sp>
        <p:sp>
          <p:nvSpPr>
            <p:cNvPr id="16" name="Овал 15"/>
            <p:cNvSpPr/>
            <p:nvPr/>
          </p:nvSpPr>
          <p:spPr>
            <a:xfrm>
              <a:off x="1327924" y="4234260"/>
              <a:ext cx="650032" cy="614376"/>
            </a:xfrm>
            <a:prstGeom prst="ellipse">
              <a:avLst/>
            </a:prstGeom>
          </p:spPr>
          <p:style>
            <a:lnRef idx="1">
              <a:schemeClr val="accent6">
                <a:alpha val="90000"/>
                <a:hueOff val="0"/>
                <a:satOff val="0"/>
                <a:lumOff val="0"/>
                <a:alphaOff val="-26667"/>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7" name="Полилиния 16"/>
            <p:cNvSpPr/>
            <p:nvPr/>
          </p:nvSpPr>
          <p:spPr>
            <a:xfrm>
              <a:off x="1544264" y="5164529"/>
              <a:ext cx="7082182" cy="655101"/>
            </a:xfrm>
            <a:custGeom>
              <a:avLst/>
              <a:gdLst>
                <a:gd name="connsiteX0" fmla="*/ 0 w 7082182"/>
                <a:gd name="connsiteY0" fmla="*/ 0 h 477718"/>
                <a:gd name="connsiteX1" fmla="*/ 7082182 w 7082182"/>
                <a:gd name="connsiteY1" fmla="*/ 0 h 477718"/>
                <a:gd name="connsiteX2" fmla="*/ 7082182 w 7082182"/>
                <a:gd name="connsiteY2" fmla="*/ 477718 h 477718"/>
                <a:gd name="connsiteX3" fmla="*/ 0 w 7082182"/>
                <a:gd name="connsiteY3" fmla="*/ 477718 h 477718"/>
                <a:gd name="connsiteX4" fmla="*/ 0 w 7082182"/>
                <a:gd name="connsiteY4" fmla="*/ 0 h 47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2182" h="477718">
                  <a:moveTo>
                    <a:pt x="0" y="0"/>
                  </a:moveTo>
                  <a:lnTo>
                    <a:pt x="7082182" y="0"/>
                  </a:lnTo>
                  <a:lnTo>
                    <a:pt x="7082182" y="477718"/>
                  </a:lnTo>
                  <a:lnTo>
                    <a:pt x="0" y="477718"/>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33333"/>
              </a:schemeClr>
            </a:fillRef>
            <a:effectRef idx="3">
              <a:schemeClr val="accent6">
                <a:alpha val="90000"/>
                <a:hueOff val="0"/>
                <a:satOff val="0"/>
                <a:lumOff val="0"/>
                <a:alphaOff val="-33333"/>
              </a:schemeClr>
            </a:effectRef>
            <a:fontRef idx="minor">
              <a:schemeClr val="lt1"/>
            </a:fontRef>
          </p:style>
          <p:txBody>
            <a:bodyPr lIns="379189" tIns="33020" rIns="33020" bIns="33020" spcCol="1270" anchor="ctr"/>
            <a:lstStyle/>
            <a:p>
              <a:pPr defTabSz="577850">
                <a:lnSpc>
                  <a:spcPct val="90000"/>
                </a:lnSpc>
                <a:spcAft>
                  <a:spcPct val="35000"/>
                </a:spcAft>
                <a:defRPr/>
              </a:pPr>
              <a:r>
                <a:rPr lang="ru-RU" sz="1400" b="1" dirty="0">
                  <a:solidFill>
                    <a:prstClr val="white"/>
                  </a:solidFill>
                  <a:latin typeface="Times New Roman" pitchFamily="18" charset="0"/>
                  <a:cs typeface="Times New Roman" pitchFamily="18" charset="0"/>
                </a:rPr>
                <a:t>Приказ Минфина России от 06.06.2008 № 56н «Об утверждении Порядка завершения операций по исполнению федерального бюджета в текущем финансовом году»</a:t>
              </a:r>
            </a:p>
          </p:txBody>
        </p:sp>
        <p:sp>
          <p:nvSpPr>
            <p:cNvPr id="18" name="Овал 17"/>
            <p:cNvSpPr/>
            <p:nvPr/>
          </p:nvSpPr>
          <p:spPr>
            <a:xfrm>
              <a:off x="1142201" y="5002628"/>
              <a:ext cx="597649" cy="596914"/>
            </a:xfrm>
            <a:prstGeom prst="ellipse">
              <a:avLst/>
            </a:prstGeom>
          </p:spPr>
          <p:style>
            <a:lnRef idx="1">
              <a:schemeClr val="accent6">
                <a:alpha val="90000"/>
                <a:hueOff val="0"/>
                <a:satOff val="0"/>
                <a:lumOff val="0"/>
                <a:alphaOff val="-33333"/>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sp>
          <p:nvSpPr>
            <p:cNvPr id="19" name="Полилиния 18"/>
            <p:cNvSpPr/>
            <p:nvPr/>
          </p:nvSpPr>
          <p:spPr>
            <a:xfrm>
              <a:off x="1163489" y="5943600"/>
              <a:ext cx="7514799" cy="581028"/>
            </a:xfrm>
            <a:custGeom>
              <a:avLst/>
              <a:gdLst>
                <a:gd name="connsiteX0" fmla="*/ 0 w 7514799"/>
                <a:gd name="connsiteY0" fmla="*/ 0 h 477718"/>
                <a:gd name="connsiteX1" fmla="*/ 7514799 w 7514799"/>
                <a:gd name="connsiteY1" fmla="*/ 0 h 477718"/>
                <a:gd name="connsiteX2" fmla="*/ 7514799 w 7514799"/>
                <a:gd name="connsiteY2" fmla="*/ 477718 h 477718"/>
                <a:gd name="connsiteX3" fmla="*/ 0 w 7514799"/>
                <a:gd name="connsiteY3" fmla="*/ 477718 h 477718"/>
                <a:gd name="connsiteX4" fmla="*/ 0 w 7514799"/>
                <a:gd name="connsiteY4" fmla="*/ 0 h 4777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14799" h="477718">
                  <a:moveTo>
                    <a:pt x="0" y="0"/>
                  </a:moveTo>
                  <a:lnTo>
                    <a:pt x="7514799" y="0"/>
                  </a:lnTo>
                  <a:lnTo>
                    <a:pt x="7514799" y="477718"/>
                  </a:lnTo>
                  <a:lnTo>
                    <a:pt x="0" y="477718"/>
                  </a:lnTo>
                  <a:lnTo>
                    <a:pt x="0" y="0"/>
                  </a:lnTo>
                  <a:close/>
                </a:path>
              </a:pathLst>
            </a:custGeom>
          </p:spPr>
          <p:style>
            <a:lnRef idx="0">
              <a:schemeClr val="lt1">
                <a:hueOff val="0"/>
                <a:satOff val="0"/>
                <a:lumOff val="0"/>
                <a:alphaOff val="0"/>
              </a:schemeClr>
            </a:lnRef>
            <a:fillRef idx="3">
              <a:schemeClr val="accent6">
                <a:alpha val="90000"/>
                <a:hueOff val="0"/>
                <a:satOff val="0"/>
                <a:lumOff val="0"/>
                <a:alphaOff val="-40000"/>
              </a:schemeClr>
            </a:fillRef>
            <a:effectRef idx="3">
              <a:schemeClr val="accent6">
                <a:alpha val="90000"/>
                <a:hueOff val="0"/>
                <a:satOff val="0"/>
                <a:lumOff val="0"/>
                <a:alphaOff val="-40000"/>
              </a:schemeClr>
            </a:effectRef>
            <a:fontRef idx="minor">
              <a:schemeClr val="lt1"/>
            </a:fontRef>
          </p:style>
          <p:txBody>
            <a:bodyPr lIns="379189" tIns="33020" rIns="33020" bIns="33020" spcCol="1270" anchor="ctr"/>
            <a:lstStyle/>
            <a:p>
              <a:pPr defTabSz="577850">
                <a:lnSpc>
                  <a:spcPct val="90000"/>
                </a:lnSpc>
                <a:spcAft>
                  <a:spcPct val="35000"/>
                </a:spcAft>
                <a:defRPr/>
              </a:pPr>
              <a:r>
                <a:rPr lang="ru-RU" sz="1400" b="1" dirty="0">
                  <a:solidFill>
                    <a:prstClr val="white"/>
                  </a:solidFill>
                  <a:latin typeface="Times New Roman" pitchFamily="18" charset="0"/>
                  <a:cs typeface="Times New Roman" pitchFamily="18" charset="0"/>
                </a:rPr>
                <a:t>График совершения операций в конце 2017 года – начале 2018 года, направленный в адрес клиентов    </a:t>
              </a:r>
            </a:p>
          </p:txBody>
        </p:sp>
        <p:sp>
          <p:nvSpPr>
            <p:cNvPr id="20" name="Овал 19"/>
            <p:cNvSpPr/>
            <p:nvPr/>
          </p:nvSpPr>
          <p:spPr>
            <a:xfrm>
              <a:off x="750514" y="5820208"/>
              <a:ext cx="596458" cy="596914"/>
            </a:xfrm>
            <a:prstGeom prst="ellipse">
              <a:avLst/>
            </a:prstGeom>
          </p:spPr>
          <p:style>
            <a:lnRef idx="1">
              <a:schemeClr val="accent6">
                <a:alpha val="90000"/>
                <a:hueOff val="0"/>
                <a:satOff val="0"/>
                <a:lumOff val="0"/>
                <a:alphaOff val="-40000"/>
              </a:schemeClr>
            </a:lnRef>
            <a:fillRef idx="1">
              <a:schemeClr val="lt1">
                <a:hueOff val="0"/>
                <a:satOff val="0"/>
                <a:lumOff val="0"/>
                <a:alphaOff val="0"/>
              </a:schemeClr>
            </a:fillRef>
            <a:effectRef idx="2">
              <a:schemeClr val="lt1">
                <a:hueOff val="0"/>
                <a:satOff val="0"/>
                <a:lumOff val="0"/>
                <a:alphaOff val="0"/>
              </a:schemeClr>
            </a:effectRef>
            <a:fontRef idx="minor">
              <a:schemeClr val="dk1">
                <a:hueOff val="0"/>
                <a:satOff val="0"/>
                <a:lumOff val="0"/>
                <a:alphaOff val="0"/>
              </a:schemeClr>
            </a:fontRef>
          </p:style>
        </p:sp>
      </p:grpSp>
      <p:sp>
        <p:nvSpPr>
          <p:cNvPr id="122886" name="Прямоугольник 3"/>
          <p:cNvSpPr>
            <a:spLocks noChangeArrowheads="1"/>
          </p:cNvSpPr>
          <p:nvPr/>
        </p:nvSpPr>
        <p:spPr bwMode="auto">
          <a:xfrm>
            <a:off x="3048000" y="3105150"/>
            <a:ext cx="6096000" cy="366713"/>
          </a:xfrm>
          <a:prstGeom prst="rect">
            <a:avLst/>
          </a:prstGeom>
          <a:noFill/>
          <a:ln w="9525">
            <a:noFill/>
            <a:miter lim="800000"/>
            <a:headEnd/>
            <a:tailEnd/>
          </a:ln>
        </p:spPr>
        <p:txBody>
          <a:bodyPr>
            <a:spAutoFit/>
          </a:bodyPr>
          <a:lstStyle/>
          <a:p>
            <a:pPr eaLnBrk="0" hangingPunct="0"/>
            <a:endParaRPr lang="ru-RU"/>
          </a:p>
        </p:txBody>
      </p:sp>
      <p:sp>
        <p:nvSpPr>
          <p:cNvPr id="122887" name="Прямоугольник 20"/>
          <p:cNvSpPr>
            <a:spLocks noChangeArrowheads="1"/>
          </p:cNvSpPr>
          <p:nvPr/>
        </p:nvSpPr>
        <p:spPr bwMode="auto">
          <a:xfrm>
            <a:off x="3048000" y="3105150"/>
            <a:ext cx="6096000" cy="366713"/>
          </a:xfrm>
          <a:prstGeom prst="rect">
            <a:avLst/>
          </a:prstGeom>
          <a:noFill/>
          <a:ln w="9525">
            <a:noFill/>
            <a:miter lim="800000"/>
            <a:headEnd/>
            <a:tailEnd/>
          </a:ln>
        </p:spPr>
        <p:txBody>
          <a:bodyPr>
            <a:spAutoFit/>
          </a:bodyPr>
          <a:lstStyle/>
          <a:p>
            <a:pPr eaLnBrk="0" hangingPunct="0"/>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Заголовок 1"/>
          <p:cNvSpPr>
            <a:spLocks noGrp="1"/>
          </p:cNvSpPr>
          <p:nvPr>
            <p:ph type="title"/>
          </p:nvPr>
        </p:nvSpPr>
        <p:spPr/>
        <p:txBody>
          <a:bodyPr/>
          <a:lstStyle/>
          <a:p>
            <a:r>
              <a:rPr smtClean="0">
                <a:latin typeface="Arial" pitchFamily="34" charset="0"/>
                <a:cs typeface="Arial" pitchFamily="34" charset="0"/>
              </a:rPr>
              <a:t>Проведение кассовых операций</a:t>
            </a:r>
          </a:p>
        </p:txBody>
      </p:sp>
      <p:sp>
        <p:nvSpPr>
          <p:cNvPr id="3" name="Номер слайда 2"/>
          <p:cNvSpPr>
            <a:spLocks noGrp="1"/>
          </p:cNvSpPr>
          <p:nvPr>
            <p:ph type="sldNum" sz="quarter" idx="12"/>
          </p:nvPr>
        </p:nvSpPr>
        <p:spPr/>
        <p:txBody>
          <a:bodyPr/>
          <a:lstStyle/>
          <a:p>
            <a:pPr>
              <a:defRPr/>
            </a:pPr>
            <a:fld id="{CCC3AC3A-F434-4B1A-B60C-95035DCE2E2B}" type="slidenum">
              <a:rPr lang="ru-RU" smtClean="0"/>
              <a:pPr>
                <a:defRPr/>
              </a:pPr>
              <a:t>4</a:t>
            </a:fld>
            <a:endParaRPr lang="ru-RU" dirty="0"/>
          </a:p>
        </p:txBody>
      </p:sp>
      <p:graphicFrame>
        <p:nvGraphicFramePr>
          <p:cNvPr id="124963" name="Group 35"/>
          <p:cNvGraphicFramePr>
            <a:graphicFrameLocks noGrp="1"/>
          </p:cNvGraphicFramePr>
          <p:nvPr/>
        </p:nvGraphicFramePr>
        <p:xfrm>
          <a:off x="109538" y="1074738"/>
          <a:ext cx="11904662" cy="5668963"/>
        </p:xfrm>
        <a:graphic>
          <a:graphicData uri="http://schemas.openxmlformats.org/drawingml/2006/table">
            <a:tbl>
              <a:tblPr/>
              <a:tblGrid>
                <a:gridCol w="4994275"/>
                <a:gridCol w="6910387"/>
              </a:tblGrid>
              <a:tr h="11160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FF"/>
                          </a:solidFill>
                          <a:effectLst/>
                          <a:latin typeface="Calibri" pitchFamily="34" charset="0"/>
                          <a:cs typeface="Arial" pitchFamily="34" charset="0"/>
                        </a:rPr>
                        <a:t>Мероприятия при проведении кассовых операций</a:t>
                      </a:r>
                    </a:p>
                  </a:txBody>
                  <a:tcPr marL="121920" marR="1219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5BD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rgbClr val="FFFFFF"/>
                        </a:solidFill>
                        <a:effectLst/>
                        <a:latin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smtClean="0">
                          <a:ln>
                            <a:noFill/>
                          </a:ln>
                          <a:solidFill>
                            <a:srgbClr val="FFFFFF"/>
                          </a:solidFill>
                          <a:effectLst/>
                          <a:latin typeface="Calibri" pitchFamily="34" charset="0"/>
                          <a:cs typeface="Arial" pitchFamily="34" charset="0"/>
                        </a:rPr>
                        <a:t>Последний день исполнения кассовых операций</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5BD3"/>
                    </a:solidFill>
                  </a:tcPr>
                </a:tc>
              </a:tr>
              <a:tr h="396875">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Calibri" pitchFamily="34" charset="0"/>
                          <a:cs typeface="Arial" pitchFamily="34" charset="0"/>
                        </a:rPr>
                        <a:t>Наличный расчет</a:t>
                      </a:r>
                    </a:p>
                  </a:txBody>
                  <a:tcPr marL="121920" marR="1219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2EF"/>
                    </a:solidFill>
                  </a:tcPr>
                </a:tc>
                <a:tc hMerge="1">
                  <a:txBody>
                    <a:bodyPr/>
                    <a:lstStyle/>
                    <a:p>
                      <a:endParaRPr lang="ru-RU"/>
                    </a:p>
                  </a:txBody>
                  <a:tcPr/>
                </a:tc>
              </a:tr>
              <a:tr h="102235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Calibri" pitchFamily="34" charset="0"/>
                          <a:cs typeface="Arial" pitchFamily="34" charset="0"/>
                        </a:rPr>
                        <a:t>представление платежных документов в Управление для осуществления операций по выплатам за счет наличных денег (дата документа – не позднее 27.12.2017г.)</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F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pitchFamily="34" charset="0"/>
                        </a:rPr>
                        <a:t>27 декабря</a:t>
                      </a:r>
                    </a:p>
                  </a:txBody>
                  <a:tcPr marL="121920" marR="121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2A1FF"/>
                    </a:solidFill>
                  </a:tcPr>
                </a:tc>
              </a:tr>
              <a:tr h="1063625">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Calibri" pitchFamily="34" charset="0"/>
                          <a:cs typeface="Arial" pitchFamily="34" charset="0"/>
                        </a:rPr>
                        <a:t>представление в Управление Расшифровок сумм неиспользованных (внесенных через банкомат или пункт выдачи наличных денежных средств) средств, с указанием в поле «Вид операции» слова «неиспользованные»</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2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pitchFamily="34" charset="0"/>
                        </a:rPr>
                        <a:t>27 декабря</a:t>
                      </a:r>
                    </a:p>
                  </a:txBody>
                  <a:tcPr marL="121920" marR="121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2A1FF"/>
                    </a:solidFill>
                  </a:tcPr>
                </a:tc>
              </a:tr>
              <a:tr h="4064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smtClean="0">
                          <a:ln>
                            <a:noFill/>
                          </a:ln>
                          <a:solidFill>
                            <a:srgbClr val="000000"/>
                          </a:solidFill>
                          <a:effectLst/>
                          <a:latin typeface="Calibri" pitchFamily="34" charset="0"/>
                          <a:cs typeface="Arial" pitchFamily="34" charset="0"/>
                        </a:rPr>
                        <a:t>Безналичный расчет</a:t>
                      </a:r>
                      <a:endParaRPr kumimoji="0" lang="ru-RU" sz="1400" b="1" i="0" u="none" strike="noStrike" cap="none" normalizeH="0" baseline="0" smtClean="0">
                        <a:ln>
                          <a:noFill/>
                        </a:ln>
                        <a:solidFill>
                          <a:srgbClr val="000000"/>
                        </a:solidFill>
                        <a:effectLst/>
                        <a:latin typeface="Calibri" pitchFamily="34" charset="0"/>
                        <a:cs typeface="Arial" pitchFamily="34"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AF7"/>
                    </a:solidFill>
                  </a:tcPr>
                </a:tc>
                <a:tc hMerge="1">
                  <a:txBody>
                    <a:bodyPr/>
                    <a:lstStyle/>
                    <a:p>
                      <a:endParaRPr lang="ru-RU"/>
                    </a:p>
                  </a:txBody>
                  <a:tcPr/>
                </a:tc>
              </a:tr>
              <a:tr h="1663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smtClean="0">
                          <a:ln>
                            <a:noFill/>
                          </a:ln>
                          <a:solidFill>
                            <a:srgbClr val="000000"/>
                          </a:solidFill>
                          <a:effectLst/>
                          <a:latin typeface="Calibri" pitchFamily="34" charset="0"/>
                          <a:cs typeface="Arial" pitchFamily="34" charset="0"/>
                        </a:rPr>
                        <a:t>представление платежных и иных документов, необходимых для подтверждения в установленном порядке принятых денежных обязательств, и последующего осуществления кассовых выплат из федерального бюджета. При этом дата платежного документа в поле «дата» не должна быть позднее 28 декабря 2017 года</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2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smtClean="0">
                          <a:ln>
                            <a:noFill/>
                          </a:ln>
                          <a:solidFill>
                            <a:srgbClr val="000000"/>
                          </a:solidFill>
                          <a:effectLst/>
                          <a:latin typeface="Calibri" pitchFamily="34" charset="0"/>
                          <a:cs typeface="Arial" pitchFamily="34" charset="0"/>
                        </a:rPr>
                        <a:t>28 декабря</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200" b="1" i="0" u="none" strike="noStrike" cap="none" normalizeH="0" baseline="0" smtClean="0">
                        <a:ln>
                          <a:noFill/>
                        </a:ln>
                        <a:solidFill>
                          <a:srgbClr val="000000"/>
                        </a:solidFill>
                        <a:effectLst/>
                        <a:latin typeface="Calibri" pitchFamily="34" charset="0"/>
                        <a:cs typeface="Arial" pitchFamily="34" charset="0"/>
                      </a:endParaRPr>
                    </a:p>
                  </a:txBody>
                  <a:tcPr marL="121920" marR="12192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72A1FF"/>
                    </a:solidFill>
                  </a:tcPr>
                </a:tc>
              </a:tr>
            </a:tbl>
          </a:graphicData>
        </a:graphic>
      </p:graphicFrame>
      <p:sp>
        <p:nvSpPr>
          <p:cNvPr id="124960" name="TextBox 4"/>
          <p:cNvSpPr txBox="1">
            <a:spLocks noChangeArrowheads="1"/>
          </p:cNvSpPr>
          <p:nvPr/>
        </p:nvSpPr>
        <p:spPr bwMode="auto">
          <a:xfrm>
            <a:off x="11936413" y="6345238"/>
            <a:ext cx="184150" cy="641350"/>
          </a:xfrm>
          <a:prstGeom prst="rect">
            <a:avLst/>
          </a:prstGeom>
          <a:noFill/>
          <a:ln w="9525">
            <a:noFill/>
            <a:miter lim="800000"/>
            <a:headEnd/>
            <a:tailEnd/>
          </a:ln>
        </p:spPr>
        <p:txBody>
          <a:bodyPr>
            <a:spAutoFit/>
          </a:bodyPr>
          <a:lstStyle/>
          <a:p>
            <a:pPr eaLnBrk="0" hangingPunct="0"/>
            <a:r>
              <a:rPr lang="ru-RU"/>
              <a:t>4</a:t>
            </a:r>
          </a:p>
          <a:p>
            <a:pPr eaLnBrk="0" hangingPunct="0"/>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7"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26978"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pic>
        <p:nvPicPr>
          <p:cNvPr id="126979" name="Picture 2"/>
          <p:cNvPicPr>
            <a:picLocks noChangeAspect="1" noChangeArrowheads="1"/>
          </p:cNvPicPr>
          <p:nvPr/>
        </p:nvPicPr>
        <p:blipFill>
          <a:blip r:embed="rId4"/>
          <a:srcRect/>
          <a:stretch>
            <a:fillRect/>
          </a:stretch>
        </p:blipFill>
        <p:spPr bwMode="auto">
          <a:xfrm>
            <a:off x="1490663" y="2438400"/>
            <a:ext cx="9045575" cy="792163"/>
          </a:xfrm>
          <a:prstGeom prst="rect">
            <a:avLst/>
          </a:prstGeom>
          <a:noFill/>
          <a:ln w="9525">
            <a:noFill/>
            <a:miter lim="800000"/>
            <a:headEnd/>
            <a:tailEnd/>
          </a:ln>
        </p:spPr>
      </p:pic>
      <p:sp>
        <p:nvSpPr>
          <p:cNvPr id="126980" name="TextBox 3"/>
          <p:cNvSpPr txBox="1">
            <a:spLocks noChangeArrowheads="1"/>
          </p:cNvSpPr>
          <p:nvPr/>
        </p:nvSpPr>
        <p:spPr bwMode="auto">
          <a:xfrm>
            <a:off x="11450638" y="6351588"/>
            <a:ext cx="301625" cy="368300"/>
          </a:xfrm>
          <a:prstGeom prst="rect">
            <a:avLst/>
          </a:prstGeom>
          <a:noFill/>
          <a:ln w="9525">
            <a:noFill/>
            <a:miter lim="800000"/>
            <a:headEnd/>
            <a:tailEnd/>
          </a:ln>
        </p:spPr>
        <p:txBody>
          <a:bodyPr wrap="none">
            <a:spAutoFit/>
          </a:bodyPr>
          <a:lstStyle/>
          <a:p>
            <a:pPr eaLnBrk="0" hangingPunct="0"/>
            <a:r>
              <a:rPr lang="ru-RU">
                <a:solidFill>
                  <a:srgbClr val="000000"/>
                </a:solidFill>
              </a:rPr>
              <a:t>5</a:t>
            </a:r>
          </a:p>
        </p:txBody>
      </p:sp>
      <p:sp>
        <p:nvSpPr>
          <p:cNvPr id="126981" name="TextBox 6"/>
          <p:cNvSpPr txBox="1">
            <a:spLocks noChangeArrowheads="1"/>
          </p:cNvSpPr>
          <p:nvPr/>
        </p:nvSpPr>
        <p:spPr bwMode="auto">
          <a:xfrm>
            <a:off x="1471613" y="2465388"/>
            <a:ext cx="377825" cy="366712"/>
          </a:xfrm>
          <a:prstGeom prst="rect">
            <a:avLst/>
          </a:prstGeom>
          <a:noFill/>
          <a:ln w="9525">
            <a:noFill/>
            <a:miter lim="800000"/>
            <a:headEnd/>
            <a:tailEnd/>
          </a:ln>
        </p:spPr>
        <p:txBody>
          <a:bodyPr>
            <a:spAutoFit/>
          </a:bodyPr>
          <a:lstStyle/>
          <a:p>
            <a:pPr eaLnBrk="0" hangingPunct="0"/>
            <a:r>
              <a:rPr lang="ru-RU" b="1">
                <a:solidFill>
                  <a:srgbClr val="000000"/>
                </a:solidFill>
                <a:latin typeface="Times New Roman" pitchFamily="18" charset="0"/>
                <a:cs typeface="Times New Roman" pitchFamily="18" charset="0"/>
              </a:rPr>
              <a:t>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Номер слайда 1"/>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r>
              <a:rPr lang="ru-RU" altLang="ru-RU" sz="1400">
                <a:solidFill>
                  <a:srgbClr val="000000"/>
                </a:solidFill>
              </a:rPr>
              <a:t>6</a:t>
            </a:r>
          </a:p>
        </p:txBody>
      </p:sp>
      <p:pic>
        <p:nvPicPr>
          <p:cNvPr id="129026" name="Picture 2"/>
          <p:cNvPicPr>
            <a:picLocks noChangeAspect="1" noChangeArrowheads="1"/>
          </p:cNvPicPr>
          <p:nvPr/>
        </p:nvPicPr>
        <p:blipFill>
          <a:blip r:embed="rId3"/>
          <a:srcRect/>
          <a:stretch>
            <a:fillRect/>
          </a:stretch>
        </p:blipFill>
        <p:spPr bwMode="auto">
          <a:xfrm>
            <a:off x="0" y="0"/>
            <a:ext cx="12192000" cy="760413"/>
          </a:xfrm>
          <a:prstGeom prst="rect">
            <a:avLst/>
          </a:prstGeom>
          <a:noFill/>
          <a:ln w="9525">
            <a:noFill/>
            <a:miter lim="800000"/>
            <a:headEnd/>
            <a:tailEnd/>
          </a:ln>
        </p:spPr>
      </p:pic>
      <p:sp>
        <p:nvSpPr>
          <p:cNvPr id="129027" name="Заголовок 1"/>
          <p:cNvSpPr txBox="1">
            <a:spLocks/>
          </p:cNvSpPr>
          <p:nvPr/>
        </p:nvSpPr>
        <p:spPr bwMode="auto">
          <a:xfrm>
            <a:off x="1258888" y="0"/>
            <a:ext cx="8718550" cy="760413"/>
          </a:xfrm>
          <a:prstGeom prst="rect">
            <a:avLst/>
          </a:prstGeom>
          <a:noFill/>
          <a:ln w="9525">
            <a:noFill/>
            <a:miter lim="800000"/>
            <a:headEnd/>
            <a:tailEnd/>
          </a:ln>
        </p:spPr>
        <p:txBody>
          <a:bodyPr anchor="ctr"/>
          <a:lstStyle/>
          <a:p>
            <a:pPr algn="ctr" eaLnBrk="0" hangingPunct="0"/>
            <a:endParaRPr lang="ru-RU" sz="1900" b="1">
              <a:solidFill>
                <a:srgbClr val="00449E"/>
              </a:solidFill>
              <a:latin typeface="Arial" pitchFamily="34" charset="0"/>
            </a:endParaRPr>
          </a:p>
        </p:txBody>
      </p:sp>
      <p:sp>
        <p:nvSpPr>
          <p:cNvPr id="10" name="TextBox 2"/>
          <p:cNvSpPr txBox="1">
            <a:spLocks noChangeArrowheads="1"/>
          </p:cNvSpPr>
          <p:nvPr/>
        </p:nvSpPr>
        <p:spPr bwMode="auto">
          <a:xfrm>
            <a:off x="2513013" y="141288"/>
            <a:ext cx="7893050" cy="473075"/>
          </a:xfrm>
          <a:prstGeom prst="rect">
            <a:avLst/>
          </a:prstGeom>
          <a:noFill/>
          <a:ln>
            <a:noFill/>
          </a:ln>
          <a:extLst/>
        </p:spPr>
        <p:txBody>
          <a:bodyPr lIns="76800" tIns="38400" rIns="76800" bIns="384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Font typeface="Arial" charset="0"/>
              <a:buNone/>
              <a:defRPr/>
            </a:pPr>
            <a:r>
              <a:rPr lang="ru-RU" altLang="ru-RU" sz="1300" b="1" cap="all" dirty="0">
                <a:solidFill>
                  <a:srgbClr val="002A7E"/>
                </a:solidFill>
                <a:latin typeface="Times New Roman" panose="02020603050405020304" pitchFamily="18" charset="0"/>
                <a:cs typeface="Times New Roman" panose="02020603050405020304" pitchFamily="18" charset="0"/>
              </a:rPr>
              <a:t>ПОРЯДОК ПОСТАНОВКИ НА УЧЕТ ДЕНЕЖНЫХ ОБЯЗАТЕЛЬСТВ ПО ГОСУДАРСТВЕННЫМ КОНТРАКТАМ, УСЛОВИЯМИ КОТОРЫХ ПРЕДУСМОТРЕНЫ АВАНСОВЫЕ ПЛАТЕЖИ</a:t>
            </a:r>
          </a:p>
        </p:txBody>
      </p:sp>
      <p:pic>
        <p:nvPicPr>
          <p:cNvPr id="129029" name="Picture 2"/>
          <p:cNvPicPr>
            <a:picLocks noChangeAspect="1" noChangeArrowheads="1"/>
          </p:cNvPicPr>
          <p:nvPr/>
        </p:nvPicPr>
        <p:blipFill>
          <a:blip r:embed="rId4"/>
          <a:srcRect/>
          <a:stretch>
            <a:fillRect/>
          </a:stretch>
        </p:blipFill>
        <p:spPr bwMode="auto">
          <a:xfrm>
            <a:off x="1981200" y="993775"/>
            <a:ext cx="5899150" cy="5549900"/>
          </a:xfrm>
          <a:prstGeom prst="rect">
            <a:avLst/>
          </a:prstGeom>
          <a:noFill/>
          <a:ln w="9525">
            <a:noFill/>
            <a:miter lim="800000"/>
            <a:headEnd/>
            <a:tailEnd/>
          </a:ln>
        </p:spPr>
      </p:pic>
      <p:sp>
        <p:nvSpPr>
          <p:cNvPr id="12" name="Овал 11"/>
          <p:cNvSpPr/>
          <p:nvPr/>
        </p:nvSpPr>
        <p:spPr>
          <a:xfrm>
            <a:off x="1643063" y="3952875"/>
            <a:ext cx="6057900" cy="993775"/>
          </a:xfrm>
          <a:prstGeom prst="ellipse">
            <a:avLst/>
          </a:prstGeom>
          <a:noFill/>
          <a:ln w="19050" cap="flat" cmpd="sng" algn="ctr">
            <a:solidFill>
              <a:srgbClr val="5B9BD5">
                <a:shade val="50000"/>
              </a:srgbClr>
            </a:solidFill>
            <a:prstDash val="solid"/>
            <a:miter lim="800000"/>
          </a:ln>
          <a:effectLst/>
        </p:spPr>
        <p:txBody>
          <a:bodyPr anchor="ctr"/>
          <a:lstStyle/>
          <a:p>
            <a:pPr algn="ctr" fontAlgn="auto">
              <a:spcBef>
                <a:spcPts val="0"/>
              </a:spcBef>
              <a:spcAft>
                <a:spcPts val="0"/>
              </a:spcAft>
              <a:defRPr/>
            </a:pPr>
            <a:endParaRPr lang="ru-RU" kern="0">
              <a:solidFill>
                <a:prstClr val="white"/>
              </a:solidFill>
              <a:latin typeface="Calibri"/>
            </a:endParaRPr>
          </a:p>
        </p:txBody>
      </p:sp>
      <p:sp>
        <p:nvSpPr>
          <p:cNvPr id="13" name="Овал 12"/>
          <p:cNvSpPr/>
          <p:nvPr/>
        </p:nvSpPr>
        <p:spPr>
          <a:xfrm>
            <a:off x="1643063" y="4954588"/>
            <a:ext cx="6057900" cy="1676400"/>
          </a:xfrm>
          <a:prstGeom prst="ellipse">
            <a:avLst/>
          </a:prstGeom>
          <a:noFill/>
          <a:ln w="19050" cap="flat" cmpd="sng" algn="ctr">
            <a:solidFill>
              <a:srgbClr val="5B9BD5">
                <a:shade val="50000"/>
              </a:srgbClr>
            </a:solidFill>
            <a:prstDash val="solid"/>
            <a:miter lim="800000"/>
          </a:ln>
          <a:effectLst/>
        </p:spPr>
        <p:txBody>
          <a:bodyPr anchor="ctr"/>
          <a:lstStyle/>
          <a:p>
            <a:pPr algn="ctr" fontAlgn="auto">
              <a:spcBef>
                <a:spcPts val="0"/>
              </a:spcBef>
              <a:spcAft>
                <a:spcPts val="0"/>
              </a:spcAft>
              <a:defRPr/>
            </a:pPr>
            <a:endParaRPr lang="ru-RU" kern="0">
              <a:solidFill>
                <a:prstClr val="white"/>
              </a:solidFill>
              <a:latin typeface="Calibri"/>
            </a:endParaRPr>
          </a:p>
        </p:txBody>
      </p:sp>
      <p:sp>
        <p:nvSpPr>
          <p:cNvPr id="14" name="Прямоугольник 13"/>
          <p:cNvSpPr/>
          <p:nvPr/>
        </p:nvSpPr>
        <p:spPr>
          <a:xfrm>
            <a:off x="1143030" y="4024015"/>
            <a:ext cx="733425"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5400" b="1" spc="50"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cs typeface="Arial" charset="0"/>
              </a:rPr>
              <a:t>1.</a:t>
            </a:r>
          </a:p>
        </p:txBody>
      </p:sp>
      <p:sp>
        <p:nvSpPr>
          <p:cNvPr id="15" name="Прямоугольник 14"/>
          <p:cNvSpPr/>
          <p:nvPr/>
        </p:nvSpPr>
        <p:spPr>
          <a:xfrm>
            <a:off x="1143032" y="5071170"/>
            <a:ext cx="733425" cy="92333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ru-RU" sz="5400" b="1" spc="50" dirty="0">
                <a:ln w="11430"/>
                <a:gradFill>
                  <a:gsLst>
                    <a:gs pos="25000">
                      <a:srgbClr val="ED7D31">
                        <a:satMod val="155000"/>
                      </a:srgbClr>
                    </a:gs>
                    <a:gs pos="100000">
                      <a:srgbClr val="ED7D31">
                        <a:shade val="45000"/>
                        <a:satMod val="165000"/>
                      </a:srgbClr>
                    </a:gs>
                  </a:gsLst>
                  <a:lin ang="5400000"/>
                </a:gradFill>
                <a:effectLst>
                  <a:outerShdw blurRad="76200" dist="50800" dir="5400000" algn="tl" rotWithShape="0">
                    <a:srgbClr val="000000">
                      <a:alpha val="65000"/>
                    </a:srgbClr>
                  </a:outerShdw>
                </a:effectLst>
                <a:cs typeface="Arial" charset="0"/>
              </a:rPr>
              <a:t>2.</a:t>
            </a:r>
          </a:p>
        </p:txBody>
      </p:sp>
      <p:sp>
        <p:nvSpPr>
          <p:cNvPr id="16" name="object 22"/>
          <p:cNvSpPr/>
          <p:nvPr/>
        </p:nvSpPr>
        <p:spPr>
          <a:xfrm>
            <a:off x="7700963" y="1914525"/>
            <a:ext cx="4146550" cy="1236663"/>
          </a:xfrm>
          <a:prstGeom prst="rect">
            <a:avLst/>
          </a:prstGeom>
          <a:blipFill>
            <a:blip r:embed="rId5" cstate="print"/>
            <a:stretch>
              <a:fillRect/>
            </a:stretch>
          </a:blipFill>
        </p:spPr>
        <p:txBody>
          <a:bodyPr lIns="0" tIns="0" rIns="0" bIns="0"/>
          <a:lstStyle/>
          <a:p>
            <a:pPr marL="15875" algn="ctr">
              <a:spcBef>
                <a:spcPts val="100"/>
              </a:spcBef>
            </a:pPr>
            <a:r>
              <a:rPr lang="ru-RU" sz="1400" b="1">
                <a:solidFill>
                  <a:srgbClr val="000000"/>
                </a:solidFill>
                <a:latin typeface="Times New Roman" pitchFamily="18" charset="0"/>
                <a:cs typeface="Times New Roman" pitchFamily="18" charset="0"/>
              </a:rPr>
              <a:t>Проект Постановления Правительства Российской  Федерации «Об особенностях реализации  Федерального закона «О федеральном</a:t>
            </a:r>
            <a:endParaRPr lang="ru-RU" sz="1400">
              <a:solidFill>
                <a:srgbClr val="000000"/>
              </a:solidFill>
              <a:latin typeface="Times New Roman" pitchFamily="18" charset="0"/>
              <a:cs typeface="Times New Roman" pitchFamily="18" charset="0"/>
            </a:endParaRPr>
          </a:p>
          <a:p>
            <a:pPr marL="15875" algn="ctr"/>
            <a:r>
              <a:rPr lang="ru-RU" sz="1400" b="1">
                <a:solidFill>
                  <a:srgbClr val="000000"/>
                </a:solidFill>
                <a:latin typeface="Times New Roman" pitchFamily="18" charset="0"/>
                <a:cs typeface="Times New Roman" pitchFamily="18" charset="0"/>
              </a:rPr>
              <a:t>бюджете на 2018 год и на плановый период  2019 и 2020 годов»</a:t>
            </a:r>
            <a:endParaRPr lang="ru-RU" sz="1400">
              <a:solidFill>
                <a:srgbClr val="0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7" name="TextBox 2"/>
          <p:cNvSpPr txBox="1">
            <a:spLocks noChangeArrowheads="1"/>
          </p:cNvSpPr>
          <p:nvPr/>
        </p:nvSpPr>
        <p:spPr bwMode="auto">
          <a:xfrm>
            <a:off x="2354263" y="136525"/>
            <a:ext cx="7893050" cy="473075"/>
          </a:xfrm>
          <a:prstGeom prst="rect">
            <a:avLst/>
          </a:prstGeom>
          <a:noFill/>
          <a:ln>
            <a:noFill/>
          </a:ln>
          <a:extLst/>
        </p:spPr>
        <p:txBody>
          <a:bodyPr lIns="76800" tIns="38400" rIns="76800" bIns="384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Font typeface="Arial" charset="0"/>
              <a:buNone/>
              <a:defRPr/>
            </a:pPr>
            <a:r>
              <a:rPr lang="ru-RU" altLang="ru-RU" sz="1300" b="1" cap="all" dirty="0">
                <a:solidFill>
                  <a:srgbClr val="002A7E"/>
                </a:solidFill>
                <a:latin typeface="Times New Roman" panose="02020603050405020304" pitchFamily="18" charset="0"/>
                <a:cs typeface="Times New Roman" panose="02020603050405020304" pitchFamily="18" charset="0"/>
              </a:rPr>
              <a:t>ПОРЯДОК ПОСТАНОВКИ НА УЧЕТ ДЕНЕЖНЫХ ОБЯЗАТЕЛЬСТВ ПО ГОСУДАРСТВЕННЫМ КОНТРАКТАМ, УСЛОВИЯМИ КОТОРЫХ ПРЕДУСМОТРЕНЫ АВАНСОВЫЕ ПЛАТЕЖИ</a:t>
            </a:r>
          </a:p>
        </p:txBody>
      </p:sp>
      <p:sp>
        <p:nvSpPr>
          <p:cNvPr id="130051" name="Прямоугольник 7"/>
          <p:cNvSpPr>
            <a:spLocks noChangeArrowheads="1"/>
          </p:cNvSpPr>
          <p:nvPr/>
        </p:nvSpPr>
        <p:spPr bwMode="auto">
          <a:xfrm>
            <a:off x="996950" y="1155700"/>
            <a:ext cx="10431463" cy="4411663"/>
          </a:xfrm>
          <a:prstGeom prst="rect">
            <a:avLst/>
          </a:prstGeom>
          <a:noFill/>
          <a:ln w="9525">
            <a:noFill/>
            <a:miter lim="800000"/>
            <a:headEnd/>
            <a:tailEnd/>
          </a:ln>
        </p:spPr>
        <p:txBody>
          <a:bodyPr>
            <a:spAutoFit/>
          </a:bodyPr>
          <a:lstStyle/>
          <a:p>
            <a:pPr algn="just"/>
            <a:r>
              <a:rPr lang="ru-RU" sz="1200">
                <a:solidFill>
                  <a:srgbClr val="000000"/>
                </a:solidFill>
              </a:rPr>
              <a:t>25. Сведения о денежных обязательствах, включая авансовые платежи, предусмотренные условиями государственного контракта формируются:</a:t>
            </a:r>
          </a:p>
          <a:p>
            <a:pPr algn="just"/>
            <a:r>
              <a:rPr lang="ru-RU" sz="1200" b="1" u="sng">
                <a:solidFill>
                  <a:srgbClr val="2C037F"/>
                </a:solidFill>
              </a:rPr>
              <a:t>получателем средств федерального бюджета в случае:</a:t>
            </a:r>
          </a:p>
          <a:p>
            <a:pPr algn="just"/>
            <a:r>
              <a:rPr lang="ru-RU" sz="1200">
                <a:solidFill>
                  <a:srgbClr val="000000"/>
                </a:solidFill>
              </a:rPr>
              <a:t>1) исполнения денежного обязательства неоднократно (в том числе с учетом ранее произведенных авансовых платежей);</a:t>
            </a:r>
          </a:p>
          <a:p>
            <a:pPr algn="just"/>
            <a:r>
              <a:rPr lang="ru-RU" sz="1400" b="1">
                <a:solidFill>
                  <a:srgbClr val="385723"/>
                </a:solidFill>
              </a:rPr>
              <a:t>2) подтверждения поставки товаров, выполнения работ, оказания услуг по ранее произведенным авансовым платежам, в том числе по авансовым платежам, произведенным в размере 100% от суммы государственного контракта;</a:t>
            </a:r>
          </a:p>
          <a:p>
            <a:pPr algn="just"/>
            <a:r>
              <a:rPr lang="ru-RU" sz="1200">
                <a:solidFill>
                  <a:srgbClr val="000000"/>
                </a:solidFill>
              </a:rPr>
              <a:t>3) исполнения денежного обязательства в период, превышающий срок, установленный для оплаты денежного обязательства в соответствии с требованиями порядка санкционирования;</a:t>
            </a:r>
          </a:p>
          <a:p>
            <a:pPr algn="just"/>
            <a:endParaRPr lang="ru-RU" sz="1200" b="1">
              <a:solidFill>
                <a:srgbClr val="2C037F"/>
              </a:solidFill>
            </a:endParaRPr>
          </a:p>
          <a:p>
            <a:pPr algn="just"/>
            <a:r>
              <a:rPr lang="ru-RU" sz="1200" b="1" u="sng">
                <a:solidFill>
                  <a:srgbClr val="2C037F"/>
                </a:solidFill>
              </a:rPr>
              <a:t>органом Федерального казначейства:</a:t>
            </a:r>
          </a:p>
          <a:p>
            <a:pPr algn="just"/>
            <a:r>
              <a:rPr lang="ru-RU" sz="1200">
                <a:solidFill>
                  <a:srgbClr val="000000"/>
                </a:solidFill>
              </a:rPr>
              <a:t>1) в случае исполнения денежного обязательства одним платежным документом, сумма которого равна сумме денежного обязательства, подлежащего постановке на учет…, для оплаты соответствующих денежных обязательств не позднее следующего рабочего дня со дня представления указанных платежных документов;</a:t>
            </a:r>
          </a:p>
          <a:p>
            <a:pPr algn="just"/>
            <a:r>
              <a:rPr lang="ru-RU" sz="1400" b="1">
                <a:solidFill>
                  <a:srgbClr val="385723"/>
                </a:solidFill>
              </a:rPr>
              <a:t>2) в случае если денежное обязательство возникло в рамках осуществления операций по казначейскому обеспечению обязательств.</a:t>
            </a:r>
          </a:p>
          <a:p>
            <a:pPr algn="just"/>
            <a:r>
              <a:rPr lang="ru-RU" sz="1400" b="1">
                <a:solidFill>
                  <a:srgbClr val="385723"/>
                </a:solidFill>
              </a:rPr>
              <a:t>25.1. В случае если в рамках бюджетного обязательства, возникшего по государственному контракту (договору) на поставку товара, выполнение работ, оказание услуг, ранее поставлено на учет денежное обязательство по авансовому платежу (с признаком авансового платежа «Да»), поставка товаров, выполнение работ, оказание услуг по которому не подтверждена в соответствии с условиями государственного контракта (договора</a:t>
            </a:r>
            <a:r>
              <a:rPr lang="ru-RU" sz="1300" b="1">
                <a:solidFill>
                  <a:srgbClr val="385723"/>
                </a:solidFill>
              </a:rPr>
              <a:t>), </a:t>
            </a:r>
            <a:r>
              <a:rPr lang="ru-RU" sz="1300" b="1">
                <a:solidFill>
                  <a:srgbClr val="C00000"/>
                </a:solidFill>
              </a:rPr>
              <a:t>постановка на учет денежного обязательства на перечисление последующих платежей по такому бюджетному обязательству не осуществляется</a:t>
            </a:r>
            <a:r>
              <a:rPr lang="ru-RU" sz="1300" b="1">
                <a:solidFill>
                  <a:srgbClr val="385723"/>
                </a:solidFill>
              </a:rPr>
              <a:t>.</a:t>
            </a:r>
          </a:p>
        </p:txBody>
      </p:sp>
      <p:sp>
        <p:nvSpPr>
          <p:cNvPr id="130052" name="Прямоугольник 8"/>
          <p:cNvSpPr>
            <a:spLocks noChangeArrowheads="1"/>
          </p:cNvSpPr>
          <p:nvPr/>
        </p:nvSpPr>
        <p:spPr bwMode="auto">
          <a:xfrm>
            <a:off x="4525963" y="925513"/>
            <a:ext cx="2830512" cy="366712"/>
          </a:xfrm>
          <a:prstGeom prst="rect">
            <a:avLst/>
          </a:prstGeom>
          <a:noFill/>
          <a:ln w="9525">
            <a:noFill/>
            <a:miter lim="800000"/>
            <a:headEnd/>
            <a:tailEnd/>
          </a:ln>
        </p:spPr>
        <p:txBody>
          <a:bodyPr wrap="none">
            <a:spAutoFit/>
          </a:bodyPr>
          <a:lstStyle/>
          <a:p>
            <a:r>
              <a:rPr lang="ru-RU" b="1" u="sng">
                <a:solidFill>
                  <a:srgbClr val="385723"/>
                </a:solidFill>
                <a:latin typeface="Times New Roman" pitchFamily="18" charset="0"/>
                <a:cs typeface="Times New Roman" pitchFamily="18" charset="0"/>
              </a:rPr>
              <a:t>Изменения в приказ 221н</a:t>
            </a:r>
          </a:p>
        </p:txBody>
      </p:sp>
      <p:sp>
        <p:nvSpPr>
          <p:cNvPr id="130053" name="TextBox 1"/>
          <p:cNvSpPr txBox="1">
            <a:spLocks noChangeArrowheads="1"/>
          </p:cNvSpPr>
          <p:nvPr/>
        </p:nvSpPr>
        <p:spPr bwMode="auto">
          <a:xfrm>
            <a:off x="11403013" y="6383338"/>
            <a:ext cx="434975" cy="338137"/>
          </a:xfrm>
          <a:prstGeom prst="rect">
            <a:avLst/>
          </a:prstGeom>
          <a:noFill/>
          <a:ln w="9525">
            <a:noFill/>
            <a:miter lim="800000"/>
            <a:headEnd/>
            <a:tailEnd/>
          </a:ln>
        </p:spPr>
        <p:txBody>
          <a:bodyPr>
            <a:spAutoFit/>
          </a:bodyPr>
          <a:lstStyle/>
          <a:p>
            <a:pPr eaLnBrk="0" hangingPunct="0"/>
            <a:r>
              <a:rPr lang="ru-RU" sz="1600">
                <a:solidFill>
                  <a:srgbClr val="000000"/>
                </a:solidFill>
              </a:rPr>
              <a:t>7</a:t>
            </a:r>
          </a:p>
        </p:txBody>
      </p:sp>
      <p:pic>
        <p:nvPicPr>
          <p:cNvPr id="130054" name="Picture 4"/>
          <p:cNvPicPr>
            <a:picLocks noChangeAspect="1" noChangeArrowheads="1"/>
          </p:cNvPicPr>
          <p:nvPr/>
        </p:nvPicPr>
        <p:blipFill>
          <a:blip r:embed="rId4"/>
          <a:srcRect/>
          <a:stretch>
            <a:fillRect/>
          </a:stretch>
        </p:blipFill>
        <p:spPr bwMode="auto">
          <a:xfrm>
            <a:off x="4624388" y="5273675"/>
            <a:ext cx="2944812" cy="469900"/>
          </a:xfrm>
          <a:prstGeom prst="rect">
            <a:avLst/>
          </a:prstGeom>
          <a:noFill/>
          <a:ln w="9525">
            <a:noFill/>
            <a:miter lim="800000"/>
            <a:headEnd/>
            <a:tailEnd/>
          </a:ln>
        </p:spPr>
      </p:pic>
      <p:sp>
        <p:nvSpPr>
          <p:cNvPr id="130055" name="Прямоугольник 2"/>
          <p:cNvSpPr>
            <a:spLocks noChangeArrowheads="1"/>
          </p:cNvSpPr>
          <p:nvPr/>
        </p:nvSpPr>
        <p:spPr bwMode="auto">
          <a:xfrm>
            <a:off x="1046163" y="5673725"/>
            <a:ext cx="10429875" cy="942975"/>
          </a:xfrm>
          <a:prstGeom prst="rect">
            <a:avLst/>
          </a:prstGeom>
          <a:noFill/>
          <a:ln w="9525">
            <a:noFill/>
            <a:miter lim="800000"/>
            <a:headEnd/>
            <a:tailEnd/>
          </a:ln>
        </p:spPr>
        <p:txBody>
          <a:bodyPr>
            <a:spAutoFit/>
          </a:bodyPr>
          <a:lstStyle/>
          <a:p>
            <a:r>
              <a:rPr lang="ru-RU" sz="1400">
                <a:solidFill>
                  <a:srgbClr val="FF0000"/>
                </a:solidFill>
                <a:cs typeface="Times New Roman" pitchFamily="18" charset="0"/>
              </a:rPr>
              <a:t>Новый контроль ЗКР на : </a:t>
            </a:r>
            <a:r>
              <a:rPr lang="ru-RU" sz="1400">
                <a:solidFill>
                  <a:srgbClr val="000000"/>
                </a:solidFill>
                <a:cs typeface="Times New Roman" pitchFamily="18" charset="0"/>
              </a:rPr>
              <a:t>непревышение суммы Заявки над суммой неисполненного денежного обязательства, рассчитанной как разница  суммы денежного обязательства (в случае исполнения денежного обязательства многократно – с учетом  ранее произведенных выплат по данному денежному обязательству) и суммы ранее произведенного в рамках  соответствующего бюджетного обязательства авансового платежа, по которому не подтверждена  поставка товара (выполнение работ, оказание услуг).</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3"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31074"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sp>
        <p:nvSpPr>
          <p:cNvPr id="2" name="Прямоугольник 1"/>
          <p:cNvSpPr/>
          <p:nvPr/>
        </p:nvSpPr>
        <p:spPr>
          <a:xfrm>
            <a:off x="3048000" y="3059113"/>
            <a:ext cx="6096000" cy="731837"/>
          </a:xfrm>
          <a:prstGeom prst="rect">
            <a:avLst/>
          </a:prstGeom>
        </p:spPr>
        <p:txBody>
          <a:bodyPr>
            <a:spAutoFit/>
          </a:bodyPr>
          <a:lstStyle/>
          <a:p>
            <a:pPr fontAlgn="auto">
              <a:spcBef>
                <a:spcPts val="0"/>
              </a:spcBef>
              <a:spcAft>
                <a:spcPts val="0"/>
              </a:spcAft>
              <a:defRPr/>
            </a:pPr>
            <a:r>
              <a:rPr lang="ru-RU" altLang="ru-RU" sz="2400" b="1" kern="0" dirty="0">
                <a:solidFill>
                  <a:srgbClr val="002060"/>
                </a:solidFill>
                <a:latin typeface="Times New Roman" pitchFamily="18" charset="0"/>
                <a:ea typeface="+mj-ea"/>
                <a:cs typeface="Times New Roman" pitchFamily="18" charset="0"/>
              </a:rPr>
              <a:t>3. Коды мероприятий по информатизации</a:t>
            </a:r>
            <a:br>
              <a:rPr lang="ru-RU" altLang="ru-RU" sz="2400" b="1" kern="0" dirty="0">
                <a:solidFill>
                  <a:srgbClr val="002060"/>
                </a:solidFill>
                <a:latin typeface="Times New Roman" pitchFamily="18" charset="0"/>
                <a:ea typeface="+mj-ea"/>
                <a:cs typeface="Times New Roman" pitchFamily="18" charset="0"/>
              </a:rPr>
            </a:br>
            <a:endParaRPr lang="ru-RU" kern="0" dirty="0">
              <a:solidFill>
                <a:sysClr val="windowText" lastClr="000000"/>
              </a:solidFill>
            </a:endParaRPr>
          </a:p>
        </p:txBody>
      </p:sp>
      <p:sp>
        <p:nvSpPr>
          <p:cNvPr id="131076" name="TextBox 2"/>
          <p:cNvSpPr txBox="1">
            <a:spLocks noChangeArrowheads="1"/>
          </p:cNvSpPr>
          <p:nvPr/>
        </p:nvSpPr>
        <p:spPr bwMode="auto">
          <a:xfrm>
            <a:off x="11650663" y="6202363"/>
            <a:ext cx="395287" cy="368300"/>
          </a:xfrm>
          <a:prstGeom prst="rect">
            <a:avLst/>
          </a:prstGeom>
          <a:noFill/>
          <a:ln w="9525">
            <a:noFill/>
            <a:miter lim="800000"/>
            <a:headEnd/>
            <a:tailEnd/>
          </a:ln>
        </p:spPr>
        <p:txBody>
          <a:bodyPr>
            <a:spAutoFit/>
          </a:bodyPr>
          <a:lstStyle/>
          <a:p>
            <a:pPr eaLnBrk="0" hangingPunct="0"/>
            <a:r>
              <a:rPr lang="ru-RU"/>
              <a:t>8</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object 6"/>
          <p:cNvSpPr txBox="1">
            <a:spLocks noChangeArrowheads="1"/>
          </p:cNvSpPr>
          <p:nvPr/>
        </p:nvSpPr>
        <p:spPr bwMode="auto">
          <a:xfrm>
            <a:off x="11914188" y="277813"/>
            <a:ext cx="187325" cy="287337"/>
          </a:xfrm>
          <a:prstGeom prst="rect">
            <a:avLst/>
          </a:prstGeom>
          <a:noFill/>
          <a:ln w="9525">
            <a:noFill/>
            <a:miter lim="800000"/>
            <a:headEnd/>
            <a:tailEnd/>
          </a:ln>
        </p:spPr>
        <p:txBody>
          <a:bodyPr lIns="0" tIns="12700" rIns="0" bIns="0">
            <a:spAutoFit/>
          </a:bodyPr>
          <a:lstStyle/>
          <a:p>
            <a:pPr marL="12700">
              <a:spcBef>
                <a:spcPts val="100"/>
              </a:spcBef>
            </a:pPr>
            <a:r>
              <a:rPr lang="ru-RU">
                <a:solidFill>
                  <a:srgbClr val="F1F1F1"/>
                </a:solidFill>
                <a:latin typeface="Times New Roman" pitchFamily="18" charset="0"/>
                <a:cs typeface="Times New Roman" pitchFamily="18" charset="0"/>
              </a:rPr>
              <a:t>3</a:t>
            </a:r>
            <a:endParaRPr lang="ru-RU">
              <a:solidFill>
                <a:srgbClr val="000000"/>
              </a:solidFill>
              <a:latin typeface="Times New Roman" pitchFamily="18" charset="0"/>
              <a:cs typeface="Times New Roman" pitchFamily="18" charset="0"/>
            </a:endParaRPr>
          </a:p>
        </p:txBody>
      </p:sp>
      <p:sp>
        <p:nvSpPr>
          <p:cNvPr id="9222" name="object 7"/>
          <p:cNvSpPr>
            <a:spLocks noChangeArrowheads="1"/>
          </p:cNvSpPr>
          <p:nvPr/>
        </p:nvSpPr>
        <p:spPr bwMode="auto">
          <a:xfrm>
            <a:off x="2179638" y="2671763"/>
            <a:ext cx="7256462" cy="2011362"/>
          </a:xfrm>
          <a:prstGeom prst="rect">
            <a:avLst/>
          </a:prstGeom>
          <a:blipFill dpi="0" rotWithShape="1">
            <a:blip r:embed="rId3"/>
            <a:srcRect/>
            <a:stretch>
              <a:fillRect/>
            </a:stretch>
          </a:blipFill>
          <a:ln>
            <a:noFill/>
          </a:ln>
          <a:extLst/>
        </p:spPr>
        <p:txBody>
          <a:bodyPr lIns="0" tIns="0" rIns="0" bIns="0"/>
          <a:lstStyle/>
          <a:p>
            <a:pPr>
              <a:defRPr/>
            </a:pPr>
            <a:endParaRPr lang="ru-RU">
              <a:solidFill>
                <a:prstClr val="black"/>
              </a:solidFill>
              <a:cs typeface="+mn-cs"/>
            </a:endParaRPr>
          </a:p>
        </p:txBody>
      </p:sp>
      <p:sp>
        <p:nvSpPr>
          <p:cNvPr id="9223" name="object 8"/>
          <p:cNvSpPr>
            <a:spLocks/>
          </p:cNvSpPr>
          <p:nvPr/>
        </p:nvSpPr>
        <p:spPr bwMode="auto">
          <a:xfrm>
            <a:off x="2255838" y="2708275"/>
            <a:ext cx="7104062" cy="1898650"/>
          </a:xfrm>
          <a:custGeom>
            <a:avLst/>
            <a:gdLst>
              <a:gd name="T0" fmla="*/ 5012436 w 5328920"/>
              <a:gd name="T1" fmla="*/ 0 h 1897379"/>
              <a:gd name="T2" fmla="*/ 316230 w 5328920"/>
              <a:gd name="T3" fmla="*/ 0 h 1897379"/>
              <a:gd name="T4" fmla="*/ 269505 w 5328920"/>
              <a:gd name="T5" fmla="*/ 3429 h 1897379"/>
              <a:gd name="T6" fmla="*/ 224907 w 5328920"/>
              <a:gd name="T7" fmla="*/ 13390 h 1897379"/>
              <a:gd name="T8" fmla="*/ 182925 w 5328920"/>
              <a:gd name="T9" fmla="*/ 29395 h 1897379"/>
              <a:gd name="T10" fmla="*/ 144050 w 5328920"/>
              <a:gd name="T11" fmla="*/ 50952 h 1897379"/>
              <a:gd name="T12" fmla="*/ 108769 w 5328920"/>
              <a:gd name="T13" fmla="*/ 77574 h 1897379"/>
              <a:gd name="T14" fmla="*/ 77574 w 5328920"/>
              <a:gd name="T15" fmla="*/ 108769 h 1897379"/>
              <a:gd name="T16" fmla="*/ 50952 w 5328920"/>
              <a:gd name="T17" fmla="*/ 144050 h 1897379"/>
              <a:gd name="T18" fmla="*/ 29395 w 5328920"/>
              <a:gd name="T19" fmla="*/ 182925 h 1897379"/>
              <a:gd name="T20" fmla="*/ 13390 w 5328920"/>
              <a:gd name="T21" fmla="*/ 224907 h 1897379"/>
              <a:gd name="T22" fmla="*/ 3429 w 5328920"/>
              <a:gd name="T23" fmla="*/ 269505 h 1897379"/>
              <a:gd name="T24" fmla="*/ 0 w 5328920"/>
              <a:gd name="T25" fmla="*/ 316229 h 1897379"/>
              <a:gd name="T26" fmla="*/ 0 w 5328920"/>
              <a:gd name="T27" fmla="*/ 1580895 h 1897379"/>
              <a:gd name="T28" fmla="*/ 3429 w 5328920"/>
              <a:gd name="T29" fmla="*/ 1627620 h 1897379"/>
              <a:gd name="T30" fmla="*/ 13390 w 5328920"/>
              <a:gd name="T31" fmla="*/ 1672218 h 1897379"/>
              <a:gd name="T32" fmla="*/ 29395 w 5328920"/>
              <a:gd name="T33" fmla="*/ 1714200 h 1897379"/>
              <a:gd name="T34" fmla="*/ 50952 w 5328920"/>
              <a:gd name="T35" fmla="*/ 1753075 h 1897379"/>
              <a:gd name="T36" fmla="*/ 77574 w 5328920"/>
              <a:gd name="T37" fmla="*/ 1788356 h 1897379"/>
              <a:gd name="T38" fmla="*/ 108769 w 5328920"/>
              <a:gd name="T39" fmla="*/ 1819551 h 1897379"/>
              <a:gd name="T40" fmla="*/ 144050 w 5328920"/>
              <a:gd name="T41" fmla="*/ 1846173 h 1897379"/>
              <a:gd name="T42" fmla="*/ 182925 w 5328920"/>
              <a:gd name="T43" fmla="*/ 1867730 h 1897379"/>
              <a:gd name="T44" fmla="*/ 224907 w 5328920"/>
              <a:gd name="T45" fmla="*/ 1883735 h 1897379"/>
              <a:gd name="T46" fmla="*/ 269505 w 5328920"/>
              <a:gd name="T47" fmla="*/ 1893696 h 1897379"/>
              <a:gd name="T48" fmla="*/ 316230 w 5328920"/>
              <a:gd name="T49" fmla="*/ 1897126 h 1897379"/>
              <a:gd name="T50" fmla="*/ 5012436 w 5328920"/>
              <a:gd name="T51" fmla="*/ 1897126 h 1897379"/>
              <a:gd name="T52" fmla="*/ 5059160 w 5328920"/>
              <a:gd name="T53" fmla="*/ 1893696 h 1897379"/>
              <a:gd name="T54" fmla="*/ 5103758 w 5328920"/>
              <a:gd name="T55" fmla="*/ 1883735 h 1897379"/>
              <a:gd name="T56" fmla="*/ 5145740 w 5328920"/>
              <a:gd name="T57" fmla="*/ 1867730 h 1897379"/>
              <a:gd name="T58" fmla="*/ 5184615 w 5328920"/>
              <a:gd name="T59" fmla="*/ 1846173 h 1897379"/>
              <a:gd name="T60" fmla="*/ 5219896 w 5328920"/>
              <a:gd name="T61" fmla="*/ 1819551 h 1897379"/>
              <a:gd name="T62" fmla="*/ 5251091 w 5328920"/>
              <a:gd name="T63" fmla="*/ 1788356 h 1897379"/>
              <a:gd name="T64" fmla="*/ 5277713 w 5328920"/>
              <a:gd name="T65" fmla="*/ 1753075 h 1897379"/>
              <a:gd name="T66" fmla="*/ 5299270 w 5328920"/>
              <a:gd name="T67" fmla="*/ 1714200 h 1897379"/>
              <a:gd name="T68" fmla="*/ 5315275 w 5328920"/>
              <a:gd name="T69" fmla="*/ 1672218 h 1897379"/>
              <a:gd name="T70" fmla="*/ 5325236 w 5328920"/>
              <a:gd name="T71" fmla="*/ 1627620 h 1897379"/>
              <a:gd name="T72" fmla="*/ 5328666 w 5328920"/>
              <a:gd name="T73" fmla="*/ 1580895 h 1897379"/>
              <a:gd name="T74" fmla="*/ 5328666 w 5328920"/>
              <a:gd name="T75" fmla="*/ 316229 h 1897379"/>
              <a:gd name="T76" fmla="*/ 5325236 w 5328920"/>
              <a:gd name="T77" fmla="*/ 269505 h 1897379"/>
              <a:gd name="T78" fmla="*/ 5315275 w 5328920"/>
              <a:gd name="T79" fmla="*/ 224907 h 1897379"/>
              <a:gd name="T80" fmla="*/ 5299270 w 5328920"/>
              <a:gd name="T81" fmla="*/ 182925 h 1897379"/>
              <a:gd name="T82" fmla="*/ 5277713 w 5328920"/>
              <a:gd name="T83" fmla="*/ 144050 h 1897379"/>
              <a:gd name="T84" fmla="*/ 5251091 w 5328920"/>
              <a:gd name="T85" fmla="*/ 108769 h 1897379"/>
              <a:gd name="T86" fmla="*/ 5219896 w 5328920"/>
              <a:gd name="T87" fmla="*/ 77574 h 1897379"/>
              <a:gd name="T88" fmla="*/ 5184615 w 5328920"/>
              <a:gd name="T89" fmla="*/ 50952 h 1897379"/>
              <a:gd name="T90" fmla="*/ 5145740 w 5328920"/>
              <a:gd name="T91" fmla="*/ 29395 h 1897379"/>
              <a:gd name="T92" fmla="*/ 5103758 w 5328920"/>
              <a:gd name="T93" fmla="*/ 13390 h 1897379"/>
              <a:gd name="T94" fmla="*/ 5059160 w 5328920"/>
              <a:gd name="T95" fmla="*/ 3429 h 1897379"/>
              <a:gd name="T96" fmla="*/ 5012436 w 5328920"/>
              <a:gd name="T97" fmla="*/ 0 h 1897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28920" h="1897379">
                <a:moveTo>
                  <a:pt x="5012436" y="0"/>
                </a:moveTo>
                <a:lnTo>
                  <a:pt x="316230" y="0"/>
                </a:lnTo>
                <a:lnTo>
                  <a:pt x="269505" y="3429"/>
                </a:lnTo>
                <a:lnTo>
                  <a:pt x="224907" y="13390"/>
                </a:lnTo>
                <a:lnTo>
                  <a:pt x="182925" y="29395"/>
                </a:lnTo>
                <a:lnTo>
                  <a:pt x="144050" y="50952"/>
                </a:lnTo>
                <a:lnTo>
                  <a:pt x="108769" y="77574"/>
                </a:lnTo>
                <a:lnTo>
                  <a:pt x="77574" y="108769"/>
                </a:lnTo>
                <a:lnTo>
                  <a:pt x="50952" y="144050"/>
                </a:lnTo>
                <a:lnTo>
                  <a:pt x="29395" y="182925"/>
                </a:lnTo>
                <a:lnTo>
                  <a:pt x="13390" y="224907"/>
                </a:lnTo>
                <a:lnTo>
                  <a:pt x="3429" y="269505"/>
                </a:lnTo>
                <a:lnTo>
                  <a:pt x="0" y="316229"/>
                </a:lnTo>
                <a:lnTo>
                  <a:pt x="0" y="1580895"/>
                </a:lnTo>
                <a:lnTo>
                  <a:pt x="3429" y="1627620"/>
                </a:lnTo>
                <a:lnTo>
                  <a:pt x="13390" y="1672218"/>
                </a:lnTo>
                <a:lnTo>
                  <a:pt x="29395" y="1714200"/>
                </a:lnTo>
                <a:lnTo>
                  <a:pt x="50952" y="1753075"/>
                </a:lnTo>
                <a:lnTo>
                  <a:pt x="77574" y="1788356"/>
                </a:lnTo>
                <a:lnTo>
                  <a:pt x="108769" y="1819551"/>
                </a:lnTo>
                <a:lnTo>
                  <a:pt x="144050" y="1846173"/>
                </a:lnTo>
                <a:lnTo>
                  <a:pt x="182925" y="1867730"/>
                </a:lnTo>
                <a:lnTo>
                  <a:pt x="224907" y="1883735"/>
                </a:lnTo>
                <a:lnTo>
                  <a:pt x="269505" y="1893696"/>
                </a:lnTo>
                <a:lnTo>
                  <a:pt x="316230" y="1897126"/>
                </a:lnTo>
                <a:lnTo>
                  <a:pt x="5012436" y="1897126"/>
                </a:lnTo>
                <a:lnTo>
                  <a:pt x="5059160" y="1893696"/>
                </a:lnTo>
                <a:lnTo>
                  <a:pt x="5103758" y="1883735"/>
                </a:lnTo>
                <a:lnTo>
                  <a:pt x="5145740" y="1867730"/>
                </a:lnTo>
                <a:lnTo>
                  <a:pt x="5184615" y="1846173"/>
                </a:lnTo>
                <a:lnTo>
                  <a:pt x="5219896" y="1819551"/>
                </a:lnTo>
                <a:lnTo>
                  <a:pt x="5251091" y="1788356"/>
                </a:lnTo>
                <a:lnTo>
                  <a:pt x="5277713" y="1753075"/>
                </a:lnTo>
                <a:lnTo>
                  <a:pt x="5299270" y="1714200"/>
                </a:lnTo>
                <a:lnTo>
                  <a:pt x="5315275" y="1672218"/>
                </a:lnTo>
                <a:lnTo>
                  <a:pt x="5325236" y="1627620"/>
                </a:lnTo>
                <a:lnTo>
                  <a:pt x="5328666" y="1580895"/>
                </a:lnTo>
                <a:lnTo>
                  <a:pt x="5328666" y="316229"/>
                </a:lnTo>
                <a:lnTo>
                  <a:pt x="5325236" y="269505"/>
                </a:lnTo>
                <a:lnTo>
                  <a:pt x="5315275" y="224907"/>
                </a:lnTo>
                <a:lnTo>
                  <a:pt x="5299270" y="182925"/>
                </a:lnTo>
                <a:lnTo>
                  <a:pt x="5277713" y="144050"/>
                </a:lnTo>
                <a:lnTo>
                  <a:pt x="5251091" y="108769"/>
                </a:lnTo>
                <a:lnTo>
                  <a:pt x="5219896" y="77574"/>
                </a:lnTo>
                <a:lnTo>
                  <a:pt x="5184615" y="50952"/>
                </a:lnTo>
                <a:lnTo>
                  <a:pt x="5145740" y="29395"/>
                </a:lnTo>
                <a:lnTo>
                  <a:pt x="5103758" y="13390"/>
                </a:lnTo>
                <a:lnTo>
                  <a:pt x="5059160" y="3429"/>
                </a:lnTo>
                <a:lnTo>
                  <a:pt x="5012436" y="0"/>
                </a:lnTo>
                <a:close/>
              </a:path>
            </a:pathLst>
          </a:custGeom>
          <a:solidFill>
            <a:srgbClr val="FFFFFF"/>
          </a:solidFill>
          <a:ln>
            <a:noFill/>
          </a:ln>
          <a:extLst/>
        </p:spPr>
        <p:txBody>
          <a:bodyPr lIns="0" tIns="0" rIns="0" bIns="0"/>
          <a:lstStyle/>
          <a:p>
            <a:pPr>
              <a:defRPr/>
            </a:pPr>
            <a:endParaRPr lang="ru-RU">
              <a:solidFill>
                <a:prstClr val="black"/>
              </a:solidFill>
              <a:latin typeface="Arial" charset="0"/>
              <a:cs typeface="+mn-cs"/>
            </a:endParaRPr>
          </a:p>
        </p:txBody>
      </p:sp>
      <p:sp>
        <p:nvSpPr>
          <p:cNvPr id="9224" name="object 9"/>
          <p:cNvSpPr>
            <a:spLocks/>
          </p:cNvSpPr>
          <p:nvPr/>
        </p:nvSpPr>
        <p:spPr bwMode="auto">
          <a:xfrm>
            <a:off x="2255838" y="2708275"/>
            <a:ext cx="7104062" cy="1898650"/>
          </a:xfrm>
          <a:custGeom>
            <a:avLst/>
            <a:gdLst>
              <a:gd name="T0" fmla="*/ 0 w 5328920"/>
              <a:gd name="T1" fmla="*/ 316229 h 1897379"/>
              <a:gd name="T2" fmla="*/ 3429 w 5328920"/>
              <a:gd name="T3" fmla="*/ 269505 h 1897379"/>
              <a:gd name="T4" fmla="*/ 13390 w 5328920"/>
              <a:gd name="T5" fmla="*/ 224907 h 1897379"/>
              <a:gd name="T6" fmla="*/ 29395 w 5328920"/>
              <a:gd name="T7" fmla="*/ 182925 h 1897379"/>
              <a:gd name="T8" fmla="*/ 50952 w 5328920"/>
              <a:gd name="T9" fmla="*/ 144050 h 1897379"/>
              <a:gd name="T10" fmla="*/ 77574 w 5328920"/>
              <a:gd name="T11" fmla="*/ 108769 h 1897379"/>
              <a:gd name="T12" fmla="*/ 108769 w 5328920"/>
              <a:gd name="T13" fmla="*/ 77574 h 1897379"/>
              <a:gd name="T14" fmla="*/ 144050 w 5328920"/>
              <a:gd name="T15" fmla="*/ 50952 h 1897379"/>
              <a:gd name="T16" fmla="*/ 182925 w 5328920"/>
              <a:gd name="T17" fmla="*/ 29395 h 1897379"/>
              <a:gd name="T18" fmla="*/ 224907 w 5328920"/>
              <a:gd name="T19" fmla="*/ 13390 h 1897379"/>
              <a:gd name="T20" fmla="*/ 269505 w 5328920"/>
              <a:gd name="T21" fmla="*/ 3429 h 1897379"/>
              <a:gd name="T22" fmla="*/ 316230 w 5328920"/>
              <a:gd name="T23" fmla="*/ 0 h 1897379"/>
              <a:gd name="T24" fmla="*/ 5012436 w 5328920"/>
              <a:gd name="T25" fmla="*/ 0 h 1897379"/>
              <a:gd name="T26" fmla="*/ 5059160 w 5328920"/>
              <a:gd name="T27" fmla="*/ 3429 h 1897379"/>
              <a:gd name="T28" fmla="*/ 5103758 w 5328920"/>
              <a:gd name="T29" fmla="*/ 13390 h 1897379"/>
              <a:gd name="T30" fmla="*/ 5145740 w 5328920"/>
              <a:gd name="T31" fmla="*/ 29395 h 1897379"/>
              <a:gd name="T32" fmla="*/ 5184615 w 5328920"/>
              <a:gd name="T33" fmla="*/ 50952 h 1897379"/>
              <a:gd name="T34" fmla="*/ 5219896 w 5328920"/>
              <a:gd name="T35" fmla="*/ 77574 h 1897379"/>
              <a:gd name="T36" fmla="*/ 5251091 w 5328920"/>
              <a:gd name="T37" fmla="*/ 108769 h 1897379"/>
              <a:gd name="T38" fmla="*/ 5277713 w 5328920"/>
              <a:gd name="T39" fmla="*/ 144050 h 1897379"/>
              <a:gd name="T40" fmla="*/ 5299270 w 5328920"/>
              <a:gd name="T41" fmla="*/ 182925 h 1897379"/>
              <a:gd name="T42" fmla="*/ 5315275 w 5328920"/>
              <a:gd name="T43" fmla="*/ 224907 h 1897379"/>
              <a:gd name="T44" fmla="*/ 5325236 w 5328920"/>
              <a:gd name="T45" fmla="*/ 269505 h 1897379"/>
              <a:gd name="T46" fmla="*/ 5328666 w 5328920"/>
              <a:gd name="T47" fmla="*/ 316229 h 1897379"/>
              <a:gd name="T48" fmla="*/ 5328666 w 5328920"/>
              <a:gd name="T49" fmla="*/ 1580895 h 1897379"/>
              <a:gd name="T50" fmla="*/ 5325236 w 5328920"/>
              <a:gd name="T51" fmla="*/ 1627620 h 1897379"/>
              <a:gd name="T52" fmla="*/ 5315275 w 5328920"/>
              <a:gd name="T53" fmla="*/ 1672218 h 1897379"/>
              <a:gd name="T54" fmla="*/ 5299270 w 5328920"/>
              <a:gd name="T55" fmla="*/ 1714200 h 1897379"/>
              <a:gd name="T56" fmla="*/ 5277713 w 5328920"/>
              <a:gd name="T57" fmla="*/ 1753075 h 1897379"/>
              <a:gd name="T58" fmla="*/ 5251091 w 5328920"/>
              <a:gd name="T59" fmla="*/ 1788356 h 1897379"/>
              <a:gd name="T60" fmla="*/ 5219896 w 5328920"/>
              <a:gd name="T61" fmla="*/ 1819551 h 1897379"/>
              <a:gd name="T62" fmla="*/ 5184615 w 5328920"/>
              <a:gd name="T63" fmla="*/ 1846173 h 1897379"/>
              <a:gd name="T64" fmla="*/ 5145740 w 5328920"/>
              <a:gd name="T65" fmla="*/ 1867730 h 1897379"/>
              <a:gd name="T66" fmla="*/ 5103758 w 5328920"/>
              <a:gd name="T67" fmla="*/ 1883735 h 1897379"/>
              <a:gd name="T68" fmla="*/ 5059160 w 5328920"/>
              <a:gd name="T69" fmla="*/ 1893696 h 1897379"/>
              <a:gd name="T70" fmla="*/ 5012436 w 5328920"/>
              <a:gd name="T71" fmla="*/ 1897126 h 1897379"/>
              <a:gd name="T72" fmla="*/ 316230 w 5328920"/>
              <a:gd name="T73" fmla="*/ 1897126 h 1897379"/>
              <a:gd name="T74" fmla="*/ 269505 w 5328920"/>
              <a:gd name="T75" fmla="*/ 1893696 h 1897379"/>
              <a:gd name="T76" fmla="*/ 224907 w 5328920"/>
              <a:gd name="T77" fmla="*/ 1883735 h 1897379"/>
              <a:gd name="T78" fmla="*/ 182925 w 5328920"/>
              <a:gd name="T79" fmla="*/ 1867730 h 1897379"/>
              <a:gd name="T80" fmla="*/ 144050 w 5328920"/>
              <a:gd name="T81" fmla="*/ 1846173 h 1897379"/>
              <a:gd name="T82" fmla="*/ 108769 w 5328920"/>
              <a:gd name="T83" fmla="*/ 1819551 h 1897379"/>
              <a:gd name="T84" fmla="*/ 77574 w 5328920"/>
              <a:gd name="T85" fmla="*/ 1788356 h 1897379"/>
              <a:gd name="T86" fmla="*/ 50952 w 5328920"/>
              <a:gd name="T87" fmla="*/ 1753075 h 1897379"/>
              <a:gd name="T88" fmla="*/ 29395 w 5328920"/>
              <a:gd name="T89" fmla="*/ 1714200 h 1897379"/>
              <a:gd name="T90" fmla="*/ 13390 w 5328920"/>
              <a:gd name="T91" fmla="*/ 1672218 h 1897379"/>
              <a:gd name="T92" fmla="*/ 3429 w 5328920"/>
              <a:gd name="T93" fmla="*/ 1627620 h 1897379"/>
              <a:gd name="T94" fmla="*/ 0 w 5328920"/>
              <a:gd name="T95" fmla="*/ 1580895 h 1897379"/>
              <a:gd name="T96" fmla="*/ 0 w 5328920"/>
              <a:gd name="T97" fmla="*/ 316229 h 1897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28920" h="1897379">
                <a:moveTo>
                  <a:pt x="0" y="316229"/>
                </a:moveTo>
                <a:lnTo>
                  <a:pt x="3429" y="269505"/>
                </a:lnTo>
                <a:lnTo>
                  <a:pt x="13390" y="224907"/>
                </a:lnTo>
                <a:lnTo>
                  <a:pt x="29395" y="182925"/>
                </a:lnTo>
                <a:lnTo>
                  <a:pt x="50952" y="144050"/>
                </a:lnTo>
                <a:lnTo>
                  <a:pt x="77574" y="108769"/>
                </a:lnTo>
                <a:lnTo>
                  <a:pt x="108769" y="77574"/>
                </a:lnTo>
                <a:lnTo>
                  <a:pt x="144050" y="50952"/>
                </a:lnTo>
                <a:lnTo>
                  <a:pt x="182925" y="29395"/>
                </a:lnTo>
                <a:lnTo>
                  <a:pt x="224907" y="13390"/>
                </a:lnTo>
                <a:lnTo>
                  <a:pt x="269505" y="3429"/>
                </a:lnTo>
                <a:lnTo>
                  <a:pt x="316230" y="0"/>
                </a:lnTo>
                <a:lnTo>
                  <a:pt x="5012436" y="0"/>
                </a:lnTo>
                <a:lnTo>
                  <a:pt x="5059160" y="3429"/>
                </a:lnTo>
                <a:lnTo>
                  <a:pt x="5103758" y="13390"/>
                </a:lnTo>
                <a:lnTo>
                  <a:pt x="5145740" y="29395"/>
                </a:lnTo>
                <a:lnTo>
                  <a:pt x="5184615" y="50952"/>
                </a:lnTo>
                <a:lnTo>
                  <a:pt x="5219896" y="77574"/>
                </a:lnTo>
                <a:lnTo>
                  <a:pt x="5251091" y="108769"/>
                </a:lnTo>
                <a:lnTo>
                  <a:pt x="5277713" y="144050"/>
                </a:lnTo>
                <a:lnTo>
                  <a:pt x="5299270" y="182925"/>
                </a:lnTo>
                <a:lnTo>
                  <a:pt x="5315275" y="224907"/>
                </a:lnTo>
                <a:lnTo>
                  <a:pt x="5325236" y="269505"/>
                </a:lnTo>
                <a:lnTo>
                  <a:pt x="5328666" y="316229"/>
                </a:lnTo>
                <a:lnTo>
                  <a:pt x="5328666" y="1580895"/>
                </a:lnTo>
                <a:lnTo>
                  <a:pt x="5325236" y="1627620"/>
                </a:lnTo>
                <a:lnTo>
                  <a:pt x="5315275" y="1672218"/>
                </a:lnTo>
                <a:lnTo>
                  <a:pt x="5299270" y="1714200"/>
                </a:lnTo>
                <a:lnTo>
                  <a:pt x="5277713" y="1753075"/>
                </a:lnTo>
                <a:lnTo>
                  <a:pt x="5251091" y="1788356"/>
                </a:lnTo>
                <a:lnTo>
                  <a:pt x="5219896" y="1819551"/>
                </a:lnTo>
                <a:lnTo>
                  <a:pt x="5184615" y="1846173"/>
                </a:lnTo>
                <a:lnTo>
                  <a:pt x="5145740" y="1867730"/>
                </a:lnTo>
                <a:lnTo>
                  <a:pt x="5103758" y="1883735"/>
                </a:lnTo>
                <a:lnTo>
                  <a:pt x="5059160" y="1893696"/>
                </a:lnTo>
                <a:lnTo>
                  <a:pt x="5012436" y="1897126"/>
                </a:lnTo>
                <a:lnTo>
                  <a:pt x="316230" y="1897126"/>
                </a:lnTo>
                <a:lnTo>
                  <a:pt x="269505" y="1893696"/>
                </a:lnTo>
                <a:lnTo>
                  <a:pt x="224907" y="1883735"/>
                </a:lnTo>
                <a:lnTo>
                  <a:pt x="182925" y="1867730"/>
                </a:lnTo>
                <a:lnTo>
                  <a:pt x="144050" y="1846173"/>
                </a:lnTo>
                <a:lnTo>
                  <a:pt x="108769" y="1819551"/>
                </a:lnTo>
                <a:lnTo>
                  <a:pt x="77574" y="1788356"/>
                </a:lnTo>
                <a:lnTo>
                  <a:pt x="50952" y="1753075"/>
                </a:lnTo>
                <a:lnTo>
                  <a:pt x="29395" y="1714200"/>
                </a:lnTo>
                <a:lnTo>
                  <a:pt x="13390" y="1672218"/>
                </a:lnTo>
                <a:lnTo>
                  <a:pt x="3429" y="1627620"/>
                </a:lnTo>
                <a:lnTo>
                  <a:pt x="0" y="1580895"/>
                </a:lnTo>
                <a:lnTo>
                  <a:pt x="0" y="316229"/>
                </a:lnTo>
                <a:close/>
              </a:path>
            </a:pathLst>
          </a:custGeom>
          <a:noFill/>
          <a:ln w="28574">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9225" name="object 10"/>
          <p:cNvSpPr>
            <a:spLocks/>
          </p:cNvSpPr>
          <p:nvPr/>
        </p:nvSpPr>
        <p:spPr bwMode="auto">
          <a:xfrm>
            <a:off x="10133013" y="5307013"/>
            <a:ext cx="1914525" cy="777875"/>
          </a:xfrm>
          <a:custGeom>
            <a:avLst/>
            <a:gdLst>
              <a:gd name="T0" fmla="*/ 0 w 1437004"/>
              <a:gd name="T1" fmla="*/ 1290446 h 1290954"/>
              <a:gd name="T2" fmla="*/ 1437004 w 1437004"/>
              <a:gd name="T3" fmla="*/ 1290446 h 1290954"/>
              <a:gd name="T4" fmla="*/ 1437004 w 1437004"/>
              <a:gd name="T5" fmla="*/ 0 h 1290954"/>
              <a:gd name="T6" fmla="*/ 0 w 1437004"/>
              <a:gd name="T7" fmla="*/ 0 h 1290954"/>
              <a:gd name="T8" fmla="*/ 0 w 1437004"/>
              <a:gd name="T9" fmla="*/ 1290446 h 1290954"/>
            </a:gdLst>
            <a:ahLst/>
            <a:cxnLst>
              <a:cxn ang="0">
                <a:pos x="T0" y="T1"/>
              </a:cxn>
              <a:cxn ang="0">
                <a:pos x="T2" y="T3"/>
              </a:cxn>
              <a:cxn ang="0">
                <a:pos x="T4" y="T5"/>
              </a:cxn>
              <a:cxn ang="0">
                <a:pos x="T6" y="T7"/>
              </a:cxn>
              <a:cxn ang="0">
                <a:pos x="T8" y="T9"/>
              </a:cxn>
            </a:cxnLst>
            <a:rect l="0" t="0" r="r" b="b"/>
            <a:pathLst>
              <a:path w="1437004" h="1290954">
                <a:moveTo>
                  <a:pt x="0" y="1290446"/>
                </a:moveTo>
                <a:lnTo>
                  <a:pt x="1437004" y="1290446"/>
                </a:lnTo>
                <a:lnTo>
                  <a:pt x="1437004" y="0"/>
                </a:lnTo>
                <a:lnTo>
                  <a:pt x="0" y="0"/>
                </a:lnTo>
                <a:lnTo>
                  <a:pt x="0" y="1290446"/>
                </a:lnTo>
                <a:close/>
              </a:path>
            </a:pathLst>
          </a:custGeom>
          <a:solidFill>
            <a:srgbClr val="DCE6F1"/>
          </a:solidFill>
          <a:ln>
            <a:noFill/>
          </a:ln>
          <a:extLst/>
        </p:spPr>
        <p:txBody>
          <a:bodyPr lIns="0" tIns="0" rIns="0" bIns="0"/>
          <a:lstStyle/>
          <a:p>
            <a:pPr>
              <a:defRPr/>
            </a:pPr>
            <a:endParaRPr lang="ru-RU">
              <a:solidFill>
                <a:prstClr val="black"/>
              </a:solidFill>
              <a:latin typeface="Arial" charset="0"/>
              <a:cs typeface="+mn-cs"/>
            </a:endParaRPr>
          </a:p>
        </p:txBody>
      </p:sp>
      <p:sp>
        <p:nvSpPr>
          <p:cNvPr id="11" name="object 11"/>
          <p:cNvSpPr txBox="1"/>
          <p:nvPr/>
        </p:nvSpPr>
        <p:spPr>
          <a:xfrm>
            <a:off x="10133013" y="5307013"/>
            <a:ext cx="1914525" cy="771525"/>
          </a:xfrm>
          <a:prstGeom prst="rect">
            <a:avLst/>
          </a:prstGeom>
          <a:ln w="9525">
            <a:solidFill>
              <a:srgbClr val="000000"/>
            </a:solidFill>
          </a:ln>
        </p:spPr>
        <p:txBody>
          <a:bodyPr lIns="0" tIns="0" rIns="0" bIns="0">
            <a:spAutoFit/>
          </a:bodyPr>
          <a:lstStyle/>
          <a:p>
            <a:pPr fontAlgn="auto">
              <a:spcBef>
                <a:spcPts val="0"/>
              </a:spcBef>
              <a:spcAft>
                <a:spcPts val="0"/>
              </a:spcAft>
              <a:defRPr/>
            </a:pPr>
            <a:endParaRPr sz="1500" dirty="0">
              <a:solidFill>
                <a:prstClr val="black"/>
              </a:solidFill>
              <a:latin typeface="Times New Roman"/>
              <a:cs typeface="Times New Roman"/>
            </a:endParaRPr>
          </a:p>
          <a:p>
            <a:pPr fontAlgn="auto">
              <a:spcBef>
                <a:spcPts val="5"/>
              </a:spcBef>
              <a:spcAft>
                <a:spcPts val="0"/>
              </a:spcAft>
              <a:defRPr/>
            </a:pPr>
            <a:endParaRPr sz="2150" dirty="0">
              <a:solidFill>
                <a:prstClr val="black"/>
              </a:solidFill>
              <a:latin typeface="Times New Roman"/>
              <a:cs typeface="Times New Roman"/>
            </a:endParaRPr>
          </a:p>
          <a:p>
            <a:pPr marL="66675" fontAlgn="auto">
              <a:spcBef>
                <a:spcPts val="0"/>
              </a:spcBef>
              <a:spcAft>
                <a:spcPts val="0"/>
              </a:spcAft>
              <a:defRPr/>
            </a:pPr>
            <a:r>
              <a:rPr sz="1400" b="1" spc="-5" dirty="0">
                <a:solidFill>
                  <a:prstClr val="black"/>
                </a:solidFill>
                <a:latin typeface="Times New Roman"/>
                <a:cs typeface="Times New Roman"/>
              </a:rPr>
              <a:t>Минфин</a:t>
            </a:r>
            <a:r>
              <a:rPr sz="1400" b="1" spc="5" dirty="0">
                <a:solidFill>
                  <a:prstClr val="black"/>
                </a:solidFill>
                <a:latin typeface="Times New Roman"/>
                <a:cs typeface="Times New Roman"/>
              </a:rPr>
              <a:t> </a:t>
            </a:r>
            <a:r>
              <a:rPr sz="1400" b="1" spc="-10" dirty="0">
                <a:solidFill>
                  <a:prstClr val="black"/>
                </a:solidFill>
                <a:latin typeface="Times New Roman"/>
                <a:cs typeface="Times New Roman"/>
              </a:rPr>
              <a:t>России</a:t>
            </a:r>
            <a:endParaRPr sz="1400" dirty="0">
              <a:solidFill>
                <a:prstClr val="black"/>
              </a:solidFill>
              <a:latin typeface="Times New Roman"/>
              <a:cs typeface="Times New Roman"/>
            </a:endParaRPr>
          </a:p>
        </p:txBody>
      </p:sp>
      <p:sp>
        <p:nvSpPr>
          <p:cNvPr id="12" name="object 12"/>
          <p:cNvSpPr txBox="1"/>
          <p:nvPr/>
        </p:nvSpPr>
        <p:spPr>
          <a:xfrm>
            <a:off x="839788" y="5608638"/>
            <a:ext cx="3648075" cy="501650"/>
          </a:xfrm>
          <a:prstGeom prst="rect">
            <a:avLst/>
          </a:prstGeom>
          <a:solidFill>
            <a:srgbClr val="DCE6F1"/>
          </a:solidFill>
          <a:ln w="9525">
            <a:solidFill>
              <a:srgbClr val="000000"/>
            </a:solidFill>
          </a:ln>
        </p:spPr>
        <p:txBody>
          <a:bodyPr lIns="0" tIns="4445" rIns="0" bIns="0">
            <a:spAutoFit/>
          </a:bodyPr>
          <a:lstStyle/>
          <a:p>
            <a:pPr fontAlgn="auto">
              <a:spcBef>
                <a:spcPts val="35"/>
              </a:spcBef>
              <a:spcAft>
                <a:spcPts val="0"/>
              </a:spcAft>
              <a:defRPr/>
            </a:pPr>
            <a:endParaRPr sz="1850" dirty="0">
              <a:solidFill>
                <a:prstClr val="black"/>
              </a:solidFill>
              <a:latin typeface="Times New Roman"/>
              <a:cs typeface="Times New Roman"/>
            </a:endParaRPr>
          </a:p>
          <a:p>
            <a:pPr marL="278765" fontAlgn="auto">
              <a:spcBef>
                <a:spcPts val="0"/>
              </a:spcBef>
              <a:spcAft>
                <a:spcPts val="0"/>
              </a:spcAft>
              <a:defRPr/>
            </a:pPr>
            <a:r>
              <a:rPr sz="1400" b="1" spc="-5" dirty="0">
                <a:solidFill>
                  <a:prstClr val="black"/>
                </a:solidFill>
                <a:latin typeface="Times New Roman"/>
                <a:cs typeface="Times New Roman"/>
              </a:rPr>
              <a:t>Федеральное</a:t>
            </a:r>
            <a:r>
              <a:rPr sz="1400" b="1" spc="-15" dirty="0">
                <a:solidFill>
                  <a:prstClr val="black"/>
                </a:solidFill>
                <a:latin typeface="Times New Roman"/>
                <a:cs typeface="Times New Roman"/>
              </a:rPr>
              <a:t> </a:t>
            </a:r>
            <a:r>
              <a:rPr sz="1400" b="1" spc="-10" dirty="0">
                <a:solidFill>
                  <a:prstClr val="black"/>
                </a:solidFill>
                <a:latin typeface="Times New Roman"/>
                <a:cs typeface="Times New Roman"/>
              </a:rPr>
              <a:t>казначейство</a:t>
            </a:r>
            <a:endParaRPr sz="1400" dirty="0">
              <a:solidFill>
                <a:prstClr val="black"/>
              </a:solidFill>
              <a:latin typeface="Times New Roman"/>
              <a:cs typeface="Times New Roman"/>
            </a:endParaRPr>
          </a:p>
        </p:txBody>
      </p:sp>
      <p:sp>
        <p:nvSpPr>
          <p:cNvPr id="132104" name="object 13"/>
          <p:cNvSpPr txBox="1">
            <a:spLocks noChangeArrowheads="1"/>
          </p:cNvSpPr>
          <p:nvPr/>
        </p:nvSpPr>
        <p:spPr bwMode="auto">
          <a:xfrm>
            <a:off x="9259888" y="1268413"/>
            <a:ext cx="2500312" cy="728662"/>
          </a:xfrm>
          <a:prstGeom prst="rect">
            <a:avLst/>
          </a:prstGeom>
          <a:solidFill>
            <a:srgbClr val="B8CDE4"/>
          </a:solidFill>
          <a:ln w="9525">
            <a:solidFill>
              <a:srgbClr val="000000"/>
            </a:solidFill>
            <a:miter lim="800000"/>
            <a:headEnd/>
            <a:tailEnd/>
          </a:ln>
        </p:spPr>
        <p:txBody>
          <a:bodyPr lIns="0" tIns="27305" rIns="0" bIns="0">
            <a:spAutoFit/>
          </a:bodyPr>
          <a:lstStyle/>
          <a:p>
            <a:pPr marL="658813" indent="-279400">
              <a:spcBef>
                <a:spcPts val="213"/>
              </a:spcBef>
            </a:pPr>
            <a:r>
              <a:rPr lang="ru-RU" sz="1400" b="1">
                <a:solidFill>
                  <a:srgbClr val="000000"/>
                </a:solidFill>
                <a:latin typeface="Times New Roman" pitchFamily="18" charset="0"/>
                <a:cs typeface="Times New Roman" pitchFamily="18" charset="0"/>
              </a:rPr>
              <a:t>Минкомсвязь  России</a:t>
            </a:r>
          </a:p>
          <a:p>
            <a:pPr marL="658813" indent="-279400">
              <a:spcBef>
                <a:spcPts val="213"/>
              </a:spcBef>
            </a:pPr>
            <a:endParaRPr lang="ru-RU" sz="1400">
              <a:solidFill>
                <a:srgbClr val="000000"/>
              </a:solidFill>
              <a:latin typeface="Times New Roman" pitchFamily="18" charset="0"/>
              <a:cs typeface="Times New Roman" pitchFamily="18" charset="0"/>
            </a:endParaRPr>
          </a:p>
          <a:p>
            <a:pPr marL="658813" indent="-279400">
              <a:spcBef>
                <a:spcPts val="213"/>
              </a:spcBef>
            </a:pPr>
            <a:endParaRPr lang="ru-RU" sz="1400" b="1">
              <a:solidFill>
                <a:srgbClr val="000000"/>
              </a:solidFill>
              <a:latin typeface="Times New Roman" pitchFamily="18" charset="0"/>
              <a:cs typeface="Times New Roman" pitchFamily="18" charset="0"/>
            </a:endParaRPr>
          </a:p>
        </p:txBody>
      </p:sp>
      <p:sp>
        <p:nvSpPr>
          <p:cNvPr id="9229" name="object 14"/>
          <p:cNvSpPr>
            <a:spLocks/>
          </p:cNvSpPr>
          <p:nvPr/>
        </p:nvSpPr>
        <p:spPr bwMode="auto">
          <a:xfrm>
            <a:off x="2928938" y="1255713"/>
            <a:ext cx="6330950" cy="171450"/>
          </a:xfrm>
          <a:custGeom>
            <a:avLst/>
            <a:gdLst>
              <a:gd name="T0" fmla="*/ 4715023 w 4747895"/>
              <a:gd name="T1" fmla="*/ 65563 h 171450"/>
              <a:gd name="T2" fmla="*/ 4709922 w 4747895"/>
              <a:gd name="T3" fmla="*/ 65563 h 171450"/>
              <a:gd name="T4" fmla="*/ 4710176 w 4747895"/>
              <a:gd name="T5" fmla="*/ 103663 h 171450"/>
              <a:gd name="T6" fmla="*/ 4639783 w 4747895"/>
              <a:gd name="T7" fmla="*/ 104252 h 171450"/>
              <a:gd name="T8" fmla="*/ 4586605 w 4747895"/>
              <a:gd name="T9" fmla="*/ 135921 h 171450"/>
              <a:gd name="T10" fmla="*/ 4580945 w 4747895"/>
              <a:gd name="T11" fmla="*/ 140971 h 171450"/>
              <a:gd name="T12" fmla="*/ 4577810 w 4747895"/>
              <a:gd name="T13" fmla="*/ 147558 h 171450"/>
              <a:gd name="T14" fmla="*/ 4577389 w 4747895"/>
              <a:gd name="T15" fmla="*/ 154834 h 171450"/>
              <a:gd name="T16" fmla="*/ 4579874 w 4747895"/>
              <a:gd name="T17" fmla="*/ 161956 h 171450"/>
              <a:gd name="T18" fmla="*/ 4584997 w 4747895"/>
              <a:gd name="T19" fmla="*/ 167616 h 171450"/>
              <a:gd name="T20" fmla="*/ 4591621 w 4747895"/>
              <a:gd name="T21" fmla="*/ 170751 h 171450"/>
              <a:gd name="T22" fmla="*/ 4598912 w 4747895"/>
              <a:gd name="T23" fmla="*/ 171172 h 171450"/>
              <a:gd name="T24" fmla="*/ 4606035 w 4747895"/>
              <a:gd name="T25" fmla="*/ 168687 h 171450"/>
              <a:gd name="T26" fmla="*/ 4747895 w 4747895"/>
              <a:gd name="T27" fmla="*/ 84359 h 171450"/>
              <a:gd name="T28" fmla="*/ 4715023 w 4747895"/>
              <a:gd name="T29" fmla="*/ 65563 h 171450"/>
              <a:gd name="T30" fmla="*/ 4639376 w 4747895"/>
              <a:gd name="T31" fmla="*/ 66153 h 171450"/>
              <a:gd name="T32" fmla="*/ 0 w 4747895"/>
              <a:gd name="T33" fmla="*/ 104933 h 171450"/>
              <a:gd name="T34" fmla="*/ 253 w 4747895"/>
              <a:gd name="T35" fmla="*/ 143033 h 171450"/>
              <a:gd name="T36" fmla="*/ 4639783 w 4747895"/>
              <a:gd name="T37" fmla="*/ 104252 h 171450"/>
              <a:gd name="T38" fmla="*/ 4672218 w 4747895"/>
              <a:gd name="T39" fmla="*/ 84936 h 171450"/>
              <a:gd name="T40" fmla="*/ 4639376 w 4747895"/>
              <a:gd name="T41" fmla="*/ 66153 h 171450"/>
              <a:gd name="T42" fmla="*/ 4672218 w 4747895"/>
              <a:gd name="T43" fmla="*/ 84936 h 171450"/>
              <a:gd name="T44" fmla="*/ 4639783 w 4747895"/>
              <a:gd name="T45" fmla="*/ 104252 h 171450"/>
              <a:gd name="T46" fmla="*/ 4710176 w 4747895"/>
              <a:gd name="T47" fmla="*/ 103663 h 171450"/>
              <a:gd name="T48" fmla="*/ 4710159 w 4747895"/>
              <a:gd name="T49" fmla="*/ 101123 h 171450"/>
              <a:gd name="T50" fmla="*/ 4700524 w 4747895"/>
              <a:gd name="T51" fmla="*/ 101123 h 171450"/>
              <a:gd name="T52" fmla="*/ 4672218 w 4747895"/>
              <a:gd name="T53" fmla="*/ 84936 h 171450"/>
              <a:gd name="T54" fmla="*/ 4700270 w 4747895"/>
              <a:gd name="T55" fmla="*/ 68230 h 171450"/>
              <a:gd name="T56" fmla="*/ 4672218 w 4747895"/>
              <a:gd name="T57" fmla="*/ 84936 h 171450"/>
              <a:gd name="T58" fmla="*/ 4700524 w 4747895"/>
              <a:gd name="T59" fmla="*/ 101123 h 171450"/>
              <a:gd name="T60" fmla="*/ 4700270 w 4747895"/>
              <a:gd name="T61" fmla="*/ 68230 h 171450"/>
              <a:gd name="T62" fmla="*/ 4709939 w 4747895"/>
              <a:gd name="T63" fmla="*/ 68230 h 171450"/>
              <a:gd name="T64" fmla="*/ 4700270 w 4747895"/>
              <a:gd name="T65" fmla="*/ 68230 h 171450"/>
              <a:gd name="T66" fmla="*/ 4700524 w 4747895"/>
              <a:gd name="T67" fmla="*/ 101123 h 171450"/>
              <a:gd name="T68" fmla="*/ 4710159 w 4747895"/>
              <a:gd name="T69" fmla="*/ 101123 h 171450"/>
              <a:gd name="T70" fmla="*/ 4709939 w 4747895"/>
              <a:gd name="T71" fmla="*/ 68230 h 171450"/>
              <a:gd name="T72" fmla="*/ 4709922 w 4747895"/>
              <a:gd name="T73" fmla="*/ 65563 h 171450"/>
              <a:gd name="T74" fmla="*/ 4639376 w 4747895"/>
              <a:gd name="T75" fmla="*/ 66153 h 171450"/>
              <a:gd name="T76" fmla="*/ 4672218 w 4747895"/>
              <a:gd name="T77" fmla="*/ 84936 h 171450"/>
              <a:gd name="T78" fmla="*/ 4700270 w 4747895"/>
              <a:gd name="T79" fmla="*/ 68230 h 171450"/>
              <a:gd name="T80" fmla="*/ 4709939 w 4747895"/>
              <a:gd name="T81" fmla="*/ 68230 h 171450"/>
              <a:gd name="T82" fmla="*/ 4709922 w 4747895"/>
              <a:gd name="T83" fmla="*/ 65563 h 171450"/>
              <a:gd name="T84" fmla="*/ 4597445 w 4747895"/>
              <a:gd name="T85" fmla="*/ 0 h 171450"/>
              <a:gd name="T86" fmla="*/ 4590145 w 4747895"/>
              <a:gd name="T87" fmla="*/ 508 h 171450"/>
              <a:gd name="T88" fmla="*/ 4583582 w 4747895"/>
              <a:gd name="T89" fmla="*/ 3730 h 171450"/>
              <a:gd name="T90" fmla="*/ 4578604 w 4747895"/>
              <a:gd name="T91" fmla="*/ 9429 h 171450"/>
              <a:gd name="T92" fmla="*/ 4576232 w 4747895"/>
              <a:gd name="T93" fmla="*/ 16623 h 171450"/>
              <a:gd name="T94" fmla="*/ 4576778 w 4747895"/>
              <a:gd name="T95" fmla="*/ 23923 h 171450"/>
              <a:gd name="T96" fmla="*/ 4580014 w 4747895"/>
              <a:gd name="T97" fmla="*/ 30485 h 171450"/>
              <a:gd name="T98" fmla="*/ 4585716 w 4747895"/>
              <a:gd name="T99" fmla="*/ 35464 h 171450"/>
              <a:gd name="T100" fmla="*/ 4639376 w 4747895"/>
              <a:gd name="T101" fmla="*/ 66153 h 171450"/>
              <a:gd name="T102" fmla="*/ 4715023 w 4747895"/>
              <a:gd name="T103" fmla="*/ 65563 h 171450"/>
              <a:gd name="T104" fmla="*/ 4604638 w 4747895"/>
              <a:gd name="T105" fmla="*/ 2444 h 171450"/>
              <a:gd name="T106" fmla="*/ 4597445 w 4747895"/>
              <a:gd name="T107" fmla="*/ 0 h 17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47895" h="171450">
                <a:moveTo>
                  <a:pt x="4715023" y="65563"/>
                </a:moveTo>
                <a:lnTo>
                  <a:pt x="4709922" y="65563"/>
                </a:lnTo>
                <a:lnTo>
                  <a:pt x="4710176" y="103663"/>
                </a:lnTo>
                <a:lnTo>
                  <a:pt x="4639783" y="104252"/>
                </a:lnTo>
                <a:lnTo>
                  <a:pt x="4586605" y="135921"/>
                </a:lnTo>
                <a:lnTo>
                  <a:pt x="4580945" y="140971"/>
                </a:lnTo>
                <a:lnTo>
                  <a:pt x="4577810" y="147558"/>
                </a:lnTo>
                <a:lnTo>
                  <a:pt x="4577389" y="154834"/>
                </a:lnTo>
                <a:lnTo>
                  <a:pt x="4579874" y="161956"/>
                </a:lnTo>
                <a:lnTo>
                  <a:pt x="4584997" y="167616"/>
                </a:lnTo>
                <a:lnTo>
                  <a:pt x="4591621" y="170751"/>
                </a:lnTo>
                <a:lnTo>
                  <a:pt x="4598912" y="171172"/>
                </a:lnTo>
                <a:lnTo>
                  <a:pt x="4606035" y="168687"/>
                </a:lnTo>
                <a:lnTo>
                  <a:pt x="4747895" y="84359"/>
                </a:lnTo>
                <a:lnTo>
                  <a:pt x="4715023" y="65563"/>
                </a:lnTo>
                <a:close/>
              </a:path>
              <a:path w="4747895" h="171450">
                <a:moveTo>
                  <a:pt x="4639376" y="66153"/>
                </a:moveTo>
                <a:lnTo>
                  <a:pt x="0" y="104933"/>
                </a:lnTo>
                <a:lnTo>
                  <a:pt x="253" y="143033"/>
                </a:lnTo>
                <a:lnTo>
                  <a:pt x="4639783" y="104252"/>
                </a:lnTo>
                <a:lnTo>
                  <a:pt x="4672218" y="84936"/>
                </a:lnTo>
                <a:lnTo>
                  <a:pt x="4639376" y="66153"/>
                </a:lnTo>
                <a:close/>
              </a:path>
              <a:path w="4747895" h="171450">
                <a:moveTo>
                  <a:pt x="4672218" y="84936"/>
                </a:moveTo>
                <a:lnTo>
                  <a:pt x="4639783" y="104252"/>
                </a:lnTo>
                <a:lnTo>
                  <a:pt x="4710176" y="103663"/>
                </a:lnTo>
                <a:lnTo>
                  <a:pt x="4710159" y="101123"/>
                </a:lnTo>
                <a:lnTo>
                  <a:pt x="4700524" y="101123"/>
                </a:lnTo>
                <a:lnTo>
                  <a:pt x="4672218" y="84936"/>
                </a:lnTo>
                <a:close/>
              </a:path>
              <a:path w="4747895" h="171450">
                <a:moveTo>
                  <a:pt x="4700270" y="68230"/>
                </a:moveTo>
                <a:lnTo>
                  <a:pt x="4672218" y="84936"/>
                </a:lnTo>
                <a:lnTo>
                  <a:pt x="4700524" y="101123"/>
                </a:lnTo>
                <a:lnTo>
                  <a:pt x="4700270" y="68230"/>
                </a:lnTo>
                <a:close/>
              </a:path>
              <a:path w="4747895" h="171450">
                <a:moveTo>
                  <a:pt x="4709939" y="68230"/>
                </a:moveTo>
                <a:lnTo>
                  <a:pt x="4700270" y="68230"/>
                </a:lnTo>
                <a:lnTo>
                  <a:pt x="4700524" y="101123"/>
                </a:lnTo>
                <a:lnTo>
                  <a:pt x="4710159" y="101123"/>
                </a:lnTo>
                <a:lnTo>
                  <a:pt x="4709939" y="68230"/>
                </a:lnTo>
                <a:close/>
              </a:path>
              <a:path w="4747895" h="171450">
                <a:moveTo>
                  <a:pt x="4709922" y="65563"/>
                </a:moveTo>
                <a:lnTo>
                  <a:pt x="4639376" y="66153"/>
                </a:lnTo>
                <a:lnTo>
                  <a:pt x="4672218" y="84936"/>
                </a:lnTo>
                <a:lnTo>
                  <a:pt x="4700270" y="68230"/>
                </a:lnTo>
                <a:lnTo>
                  <a:pt x="4709939" y="68230"/>
                </a:lnTo>
                <a:lnTo>
                  <a:pt x="4709922" y="65563"/>
                </a:lnTo>
                <a:close/>
              </a:path>
              <a:path w="4747895" h="171450">
                <a:moveTo>
                  <a:pt x="4597445" y="0"/>
                </a:moveTo>
                <a:lnTo>
                  <a:pt x="4590145" y="508"/>
                </a:lnTo>
                <a:lnTo>
                  <a:pt x="4583582" y="3730"/>
                </a:lnTo>
                <a:lnTo>
                  <a:pt x="4578604" y="9429"/>
                </a:lnTo>
                <a:lnTo>
                  <a:pt x="4576232" y="16623"/>
                </a:lnTo>
                <a:lnTo>
                  <a:pt x="4576778" y="23923"/>
                </a:lnTo>
                <a:lnTo>
                  <a:pt x="4580014" y="30485"/>
                </a:lnTo>
                <a:lnTo>
                  <a:pt x="4585716" y="35464"/>
                </a:lnTo>
                <a:lnTo>
                  <a:pt x="4639376" y="66153"/>
                </a:lnTo>
                <a:lnTo>
                  <a:pt x="4715023" y="65563"/>
                </a:lnTo>
                <a:lnTo>
                  <a:pt x="4604638" y="2444"/>
                </a:lnTo>
                <a:lnTo>
                  <a:pt x="4597445" y="0"/>
                </a:lnTo>
                <a:close/>
              </a:path>
            </a:pathLst>
          </a:custGeom>
          <a:solidFill>
            <a:srgbClr val="974707"/>
          </a:solidFill>
          <a:ln>
            <a:noFill/>
          </a:ln>
          <a:extLst/>
        </p:spPr>
        <p:txBody>
          <a:bodyPr lIns="0" tIns="0" rIns="0" bIns="0"/>
          <a:lstStyle/>
          <a:p>
            <a:pPr>
              <a:defRPr/>
            </a:pPr>
            <a:endParaRPr lang="ru-RU">
              <a:solidFill>
                <a:prstClr val="black"/>
              </a:solidFill>
              <a:latin typeface="Arial" charset="0"/>
              <a:cs typeface="+mn-cs"/>
            </a:endParaRPr>
          </a:p>
        </p:txBody>
      </p:sp>
      <p:sp>
        <p:nvSpPr>
          <p:cNvPr id="9230" name="object 15"/>
          <p:cNvSpPr>
            <a:spLocks/>
          </p:cNvSpPr>
          <p:nvPr/>
        </p:nvSpPr>
        <p:spPr bwMode="auto">
          <a:xfrm>
            <a:off x="3333750" y="1160463"/>
            <a:ext cx="5160963" cy="354012"/>
          </a:xfrm>
          <a:custGeom>
            <a:avLst/>
            <a:gdLst>
              <a:gd name="T0" fmla="*/ 0 w 3870960"/>
              <a:gd name="T1" fmla="*/ 246214 h 246380"/>
              <a:gd name="T2" fmla="*/ 3870579 w 3870960"/>
              <a:gd name="T3" fmla="*/ 246214 h 246380"/>
              <a:gd name="T4" fmla="*/ 3870579 w 3870960"/>
              <a:gd name="T5" fmla="*/ 0 h 246380"/>
              <a:gd name="T6" fmla="*/ 0 w 3870960"/>
              <a:gd name="T7" fmla="*/ 0 h 246380"/>
              <a:gd name="T8" fmla="*/ 0 w 3870960"/>
              <a:gd name="T9" fmla="*/ 246214 h 246380"/>
            </a:gdLst>
            <a:ahLst/>
            <a:cxnLst>
              <a:cxn ang="0">
                <a:pos x="T0" y="T1"/>
              </a:cxn>
              <a:cxn ang="0">
                <a:pos x="T2" y="T3"/>
              </a:cxn>
              <a:cxn ang="0">
                <a:pos x="T4" y="T5"/>
              </a:cxn>
              <a:cxn ang="0">
                <a:pos x="T6" y="T7"/>
              </a:cxn>
              <a:cxn ang="0">
                <a:pos x="T8" y="T9"/>
              </a:cxn>
            </a:cxnLst>
            <a:rect l="0" t="0" r="r" b="b"/>
            <a:pathLst>
              <a:path w="3870960" h="246380">
                <a:moveTo>
                  <a:pt x="0" y="246214"/>
                </a:moveTo>
                <a:lnTo>
                  <a:pt x="3870579" y="246214"/>
                </a:lnTo>
                <a:lnTo>
                  <a:pt x="3870579" y="0"/>
                </a:lnTo>
                <a:lnTo>
                  <a:pt x="0" y="0"/>
                </a:lnTo>
                <a:lnTo>
                  <a:pt x="0" y="246214"/>
                </a:lnTo>
                <a:close/>
              </a:path>
            </a:pathLst>
          </a:custGeom>
          <a:solidFill>
            <a:srgbClr val="FFFFFF"/>
          </a:solidFill>
          <a:ln>
            <a:noFill/>
          </a:ln>
          <a:extLst/>
        </p:spPr>
        <p:txBody>
          <a:bodyPr lIns="0" tIns="0" rIns="0" bIns="0"/>
          <a:lstStyle/>
          <a:p>
            <a:pPr>
              <a:defRPr/>
            </a:pPr>
            <a:endParaRPr lang="ru-RU">
              <a:solidFill>
                <a:prstClr val="black"/>
              </a:solidFill>
              <a:latin typeface="Arial" charset="0"/>
              <a:cs typeface="+mn-cs"/>
            </a:endParaRPr>
          </a:p>
        </p:txBody>
      </p:sp>
      <p:sp>
        <p:nvSpPr>
          <p:cNvPr id="16" name="object 16"/>
          <p:cNvSpPr txBox="1"/>
          <p:nvPr/>
        </p:nvSpPr>
        <p:spPr>
          <a:xfrm>
            <a:off x="3333750" y="1268413"/>
            <a:ext cx="5160963" cy="249237"/>
          </a:xfrm>
          <a:prstGeom prst="rect">
            <a:avLst/>
          </a:prstGeom>
          <a:ln w="25400">
            <a:solidFill>
              <a:srgbClr val="000000"/>
            </a:solidFill>
          </a:ln>
        </p:spPr>
        <p:txBody>
          <a:bodyPr lIns="0" tIns="40640" rIns="0" bIns="0">
            <a:spAutoFit/>
          </a:bodyPr>
          <a:lstStyle/>
          <a:p>
            <a:pPr marL="193040" fontAlgn="auto">
              <a:spcBef>
                <a:spcPts val="320"/>
              </a:spcBef>
              <a:spcAft>
                <a:spcPts val="0"/>
              </a:spcAft>
              <a:defRPr/>
            </a:pPr>
            <a:r>
              <a:rPr sz="1200" spc="-5" dirty="0">
                <a:solidFill>
                  <a:prstClr val="black"/>
                </a:solidFill>
                <a:latin typeface="Times New Roman"/>
                <a:cs typeface="Times New Roman"/>
              </a:rPr>
              <a:t>Направление </a:t>
            </a:r>
            <a:r>
              <a:rPr sz="1200" spc="-10" dirty="0">
                <a:solidFill>
                  <a:prstClr val="black"/>
                </a:solidFill>
                <a:latin typeface="Times New Roman"/>
                <a:cs typeface="Times New Roman"/>
              </a:rPr>
              <a:t>на согласование мероприятий по</a:t>
            </a:r>
            <a:r>
              <a:rPr sz="1200" spc="-5" dirty="0">
                <a:solidFill>
                  <a:prstClr val="black"/>
                </a:solidFill>
                <a:latin typeface="Times New Roman"/>
                <a:cs typeface="Times New Roman"/>
              </a:rPr>
              <a:t> информатизации</a:t>
            </a:r>
            <a:endParaRPr sz="1200" dirty="0">
              <a:solidFill>
                <a:prstClr val="black"/>
              </a:solidFill>
              <a:latin typeface="Times New Roman"/>
              <a:cs typeface="Times New Roman"/>
            </a:endParaRPr>
          </a:p>
        </p:txBody>
      </p:sp>
      <p:sp>
        <p:nvSpPr>
          <p:cNvPr id="9232" name="object 17"/>
          <p:cNvSpPr>
            <a:spLocks/>
          </p:cNvSpPr>
          <p:nvPr/>
        </p:nvSpPr>
        <p:spPr bwMode="auto">
          <a:xfrm>
            <a:off x="10371138" y="2009775"/>
            <a:ext cx="228600" cy="3332163"/>
          </a:xfrm>
          <a:custGeom>
            <a:avLst/>
            <a:gdLst>
              <a:gd name="T0" fmla="*/ 16569 w 171450"/>
              <a:gd name="T1" fmla="*/ 3161125 h 3332479"/>
              <a:gd name="T2" fmla="*/ 9376 w 171450"/>
              <a:gd name="T3" fmla="*/ 3163570 h 3332479"/>
              <a:gd name="T4" fmla="*/ 3694 w 171450"/>
              <a:gd name="T5" fmla="*/ 3168548 h 3332479"/>
              <a:gd name="T6" fmla="*/ 502 w 171450"/>
              <a:gd name="T7" fmla="*/ 3175111 h 3332479"/>
              <a:gd name="T8" fmla="*/ 0 w 171450"/>
              <a:gd name="T9" fmla="*/ 3182411 h 3332479"/>
              <a:gd name="T10" fmla="*/ 2391 w 171450"/>
              <a:gd name="T11" fmla="*/ 3189604 h 3332479"/>
              <a:gd name="T12" fmla="*/ 84941 w 171450"/>
              <a:gd name="T13" fmla="*/ 3332479 h 3332479"/>
              <a:gd name="T14" fmla="*/ 107134 w 171450"/>
              <a:gd name="T15" fmla="*/ 3294760 h 3332479"/>
              <a:gd name="T16" fmla="*/ 104118 w 171450"/>
              <a:gd name="T17" fmla="*/ 3294760 h 3332479"/>
              <a:gd name="T18" fmla="*/ 66018 w 171450"/>
              <a:gd name="T19" fmla="*/ 3294506 h 3332479"/>
              <a:gd name="T20" fmla="*/ 66324 w 171450"/>
              <a:gd name="T21" fmla="*/ 3224075 h 3332479"/>
              <a:gd name="T22" fmla="*/ 35411 w 171450"/>
              <a:gd name="T23" fmla="*/ 3170554 h 3332479"/>
              <a:gd name="T24" fmla="*/ 30432 w 171450"/>
              <a:gd name="T25" fmla="*/ 3164855 h 3332479"/>
              <a:gd name="T26" fmla="*/ 23870 w 171450"/>
              <a:gd name="T27" fmla="*/ 3161633 h 3332479"/>
              <a:gd name="T28" fmla="*/ 16569 w 171450"/>
              <a:gd name="T29" fmla="*/ 3161125 h 3332479"/>
              <a:gd name="T30" fmla="*/ 66324 w 171450"/>
              <a:gd name="T31" fmla="*/ 3224075 h 3332479"/>
              <a:gd name="T32" fmla="*/ 66018 w 171450"/>
              <a:gd name="T33" fmla="*/ 3294506 h 3332479"/>
              <a:gd name="T34" fmla="*/ 104118 w 171450"/>
              <a:gd name="T35" fmla="*/ 3294760 h 3332479"/>
              <a:gd name="T36" fmla="*/ 104160 w 171450"/>
              <a:gd name="T37" fmla="*/ 3285108 h 3332479"/>
              <a:gd name="T38" fmla="*/ 68685 w 171450"/>
              <a:gd name="T39" fmla="*/ 3284981 h 3332479"/>
              <a:gd name="T40" fmla="*/ 85256 w 171450"/>
              <a:gd name="T41" fmla="*/ 3256851 h 3332479"/>
              <a:gd name="T42" fmla="*/ 66324 w 171450"/>
              <a:gd name="T43" fmla="*/ 3224075 h 3332479"/>
              <a:gd name="T44" fmla="*/ 154781 w 171450"/>
              <a:gd name="T45" fmla="*/ 3161738 h 3332479"/>
              <a:gd name="T46" fmla="*/ 104425 w 171450"/>
              <a:gd name="T47" fmla="*/ 3224312 h 3332479"/>
              <a:gd name="T48" fmla="*/ 104118 w 171450"/>
              <a:gd name="T49" fmla="*/ 3294760 h 3332479"/>
              <a:gd name="T50" fmla="*/ 107134 w 171450"/>
              <a:gd name="T51" fmla="*/ 3294760 h 3332479"/>
              <a:gd name="T52" fmla="*/ 168634 w 171450"/>
              <a:gd name="T53" fmla="*/ 3190240 h 3332479"/>
              <a:gd name="T54" fmla="*/ 171118 w 171450"/>
              <a:gd name="T55" fmla="*/ 3183118 h 3332479"/>
              <a:gd name="T56" fmla="*/ 170697 w 171450"/>
              <a:gd name="T57" fmla="*/ 3175841 h 3332479"/>
              <a:gd name="T58" fmla="*/ 167562 w 171450"/>
              <a:gd name="T59" fmla="*/ 3169255 h 3332479"/>
              <a:gd name="T60" fmla="*/ 161903 w 171450"/>
              <a:gd name="T61" fmla="*/ 3164204 h 3332479"/>
              <a:gd name="T62" fmla="*/ 154781 w 171450"/>
              <a:gd name="T63" fmla="*/ 3161738 h 3332479"/>
              <a:gd name="T64" fmla="*/ 85256 w 171450"/>
              <a:gd name="T65" fmla="*/ 3256851 h 3332479"/>
              <a:gd name="T66" fmla="*/ 68685 w 171450"/>
              <a:gd name="T67" fmla="*/ 3284981 h 3332479"/>
              <a:gd name="T68" fmla="*/ 101578 w 171450"/>
              <a:gd name="T69" fmla="*/ 3285108 h 3332479"/>
              <a:gd name="T70" fmla="*/ 85256 w 171450"/>
              <a:gd name="T71" fmla="*/ 3256851 h 3332479"/>
              <a:gd name="T72" fmla="*/ 104425 w 171450"/>
              <a:gd name="T73" fmla="*/ 3224312 h 3332479"/>
              <a:gd name="T74" fmla="*/ 85256 w 171450"/>
              <a:gd name="T75" fmla="*/ 3256851 h 3332479"/>
              <a:gd name="T76" fmla="*/ 101578 w 171450"/>
              <a:gd name="T77" fmla="*/ 3285108 h 3332479"/>
              <a:gd name="T78" fmla="*/ 104160 w 171450"/>
              <a:gd name="T79" fmla="*/ 3285108 h 3332479"/>
              <a:gd name="T80" fmla="*/ 104425 w 171450"/>
              <a:gd name="T81" fmla="*/ 3224312 h 3332479"/>
              <a:gd name="T82" fmla="*/ 80369 w 171450"/>
              <a:gd name="T83" fmla="*/ 0 h 3332479"/>
              <a:gd name="T84" fmla="*/ 66324 w 171450"/>
              <a:gd name="T85" fmla="*/ 3224075 h 3332479"/>
              <a:gd name="T86" fmla="*/ 85256 w 171450"/>
              <a:gd name="T87" fmla="*/ 3256851 h 3332479"/>
              <a:gd name="T88" fmla="*/ 104425 w 171450"/>
              <a:gd name="T89" fmla="*/ 3224312 h 3332479"/>
              <a:gd name="T90" fmla="*/ 118469 w 171450"/>
              <a:gd name="T91" fmla="*/ 126 h 3332479"/>
              <a:gd name="T92" fmla="*/ 80369 w 171450"/>
              <a:gd name="T93" fmla="*/ 0 h 3332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1450" h="3332479">
                <a:moveTo>
                  <a:pt x="16569" y="3161125"/>
                </a:moveTo>
                <a:lnTo>
                  <a:pt x="9376" y="3163570"/>
                </a:lnTo>
                <a:lnTo>
                  <a:pt x="3694" y="3168548"/>
                </a:lnTo>
                <a:lnTo>
                  <a:pt x="502" y="3175111"/>
                </a:lnTo>
                <a:lnTo>
                  <a:pt x="0" y="3182411"/>
                </a:lnTo>
                <a:lnTo>
                  <a:pt x="2391" y="3189604"/>
                </a:lnTo>
                <a:lnTo>
                  <a:pt x="84941" y="3332479"/>
                </a:lnTo>
                <a:lnTo>
                  <a:pt x="107134" y="3294760"/>
                </a:lnTo>
                <a:lnTo>
                  <a:pt x="104118" y="3294760"/>
                </a:lnTo>
                <a:lnTo>
                  <a:pt x="66018" y="3294506"/>
                </a:lnTo>
                <a:lnTo>
                  <a:pt x="66324" y="3224075"/>
                </a:lnTo>
                <a:lnTo>
                  <a:pt x="35411" y="3170554"/>
                </a:lnTo>
                <a:lnTo>
                  <a:pt x="30432" y="3164855"/>
                </a:lnTo>
                <a:lnTo>
                  <a:pt x="23870" y="3161633"/>
                </a:lnTo>
                <a:lnTo>
                  <a:pt x="16569" y="3161125"/>
                </a:lnTo>
                <a:close/>
              </a:path>
              <a:path w="171450" h="3332479">
                <a:moveTo>
                  <a:pt x="66324" y="3224075"/>
                </a:moveTo>
                <a:lnTo>
                  <a:pt x="66018" y="3294506"/>
                </a:lnTo>
                <a:lnTo>
                  <a:pt x="104118" y="3294760"/>
                </a:lnTo>
                <a:lnTo>
                  <a:pt x="104160" y="3285108"/>
                </a:lnTo>
                <a:lnTo>
                  <a:pt x="68685" y="3284981"/>
                </a:lnTo>
                <a:lnTo>
                  <a:pt x="85256" y="3256851"/>
                </a:lnTo>
                <a:lnTo>
                  <a:pt x="66324" y="3224075"/>
                </a:lnTo>
                <a:close/>
              </a:path>
              <a:path w="171450" h="3332479">
                <a:moveTo>
                  <a:pt x="154781" y="3161738"/>
                </a:moveTo>
                <a:lnTo>
                  <a:pt x="104425" y="3224312"/>
                </a:lnTo>
                <a:lnTo>
                  <a:pt x="104118" y="3294760"/>
                </a:lnTo>
                <a:lnTo>
                  <a:pt x="107134" y="3294760"/>
                </a:lnTo>
                <a:lnTo>
                  <a:pt x="168634" y="3190240"/>
                </a:lnTo>
                <a:lnTo>
                  <a:pt x="171118" y="3183118"/>
                </a:lnTo>
                <a:lnTo>
                  <a:pt x="170697" y="3175841"/>
                </a:lnTo>
                <a:lnTo>
                  <a:pt x="167562" y="3169255"/>
                </a:lnTo>
                <a:lnTo>
                  <a:pt x="161903" y="3164204"/>
                </a:lnTo>
                <a:lnTo>
                  <a:pt x="154781" y="3161738"/>
                </a:lnTo>
                <a:close/>
              </a:path>
              <a:path w="171450" h="3332479">
                <a:moveTo>
                  <a:pt x="85256" y="3256851"/>
                </a:moveTo>
                <a:lnTo>
                  <a:pt x="68685" y="3284981"/>
                </a:lnTo>
                <a:lnTo>
                  <a:pt x="101578" y="3285108"/>
                </a:lnTo>
                <a:lnTo>
                  <a:pt x="85256" y="3256851"/>
                </a:lnTo>
                <a:close/>
              </a:path>
              <a:path w="171450" h="3332479">
                <a:moveTo>
                  <a:pt x="104425" y="3224312"/>
                </a:moveTo>
                <a:lnTo>
                  <a:pt x="85256" y="3256851"/>
                </a:lnTo>
                <a:lnTo>
                  <a:pt x="101578" y="3285108"/>
                </a:lnTo>
                <a:lnTo>
                  <a:pt x="104160" y="3285108"/>
                </a:lnTo>
                <a:lnTo>
                  <a:pt x="104425" y="3224312"/>
                </a:lnTo>
                <a:close/>
              </a:path>
              <a:path w="171450" h="3332479">
                <a:moveTo>
                  <a:pt x="80369" y="0"/>
                </a:moveTo>
                <a:lnTo>
                  <a:pt x="66324" y="3224075"/>
                </a:lnTo>
                <a:lnTo>
                  <a:pt x="85256" y="3256851"/>
                </a:lnTo>
                <a:lnTo>
                  <a:pt x="104425" y="3224312"/>
                </a:lnTo>
                <a:lnTo>
                  <a:pt x="118469" y="126"/>
                </a:lnTo>
                <a:lnTo>
                  <a:pt x="80369" y="0"/>
                </a:lnTo>
                <a:close/>
              </a:path>
            </a:pathLst>
          </a:custGeom>
          <a:solidFill>
            <a:srgbClr val="974707"/>
          </a:solidFill>
          <a:ln>
            <a:noFill/>
          </a:ln>
          <a:extLst/>
        </p:spPr>
        <p:txBody>
          <a:bodyPr lIns="0" tIns="0" rIns="0" bIns="0"/>
          <a:lstStyle/>
          <a:p>
            <a:pPr>
              <a:defRPr/>
            </a:pPr>
            <a:endParaRPr lang="ru-RU">
              <a:solidFill>
                <a:prstClr val="black"/>
              </a:solidFill>
              <a:latin typeface="Arial" charset="0"/>
              <a:cs typeface="+mn-cs"/>
            </a:endParaRPr>
          </a:p>
        </p:txBody>
      </p:sp>
      <p:sp>
        <p:nvSpPr>
          <p:cNvPr id="132109" name="object 18"/>
          <p:cNvSpPr txBox="1">
            <a:spLocks noChangeArrowheads="1"/>
          </p:cNvSpPr>
          <p:nvPr/>
        </p:nvSpPr>
        <p:spPr bwMode="auto">
          <a:xfrm>
            <a:off x="9505950" y="2898775"/>
            <a:ext cx="2254250" cy="1162050"/>
          </a:xfrm>
          <a:prstGeom prst="rect">
            <a:avLst/>
          </a:prstGeom>
          <a:solidFill>
            <a:srgbClr val="FFFFFF"/>
          </a:solidFill>
          <a:ln w="25400">
            <a:solidFill>
              <a:srgbClr val="000000"/>
            </a:solidFill>
            <a:miter lim="800000"/>
            <a:headEnd/>
            <a:tailEnd/>
          </a:ln>
        </p:spPr>
        <p:txBody>
          <a:bodyPr lIns="0" tIns="41910" rIns="0" bIns="0">
            <a:spAutoFit/>
          </a:bodyPr>
          <a:lstStyle/>
          <a:p>
            <a:pPr marL="155575" algn="ctr">
              <a:spcBef>
                <a:spcPts val="325"/>
              </a:spcBef>
            </a:pPr>
            <a:r>
              <a:rPr lang="ru-RU" sz="1200">
                <a:solidFill>
                  <a:srgbClr val="000000"/>
                </a:solidFill>
                <a:latin typeface="Times New Roman" pitchFamily="18" charset="0"/>
                <a:cs typeface="Times New Roman" pitchFamily="18" charset="0"/>
              </a:rPr>
              <a:t>Сведения о подготовке положительного  заключения о  целесообразности финансирования  мероприятий по  информатизации</a:t>
            </a:r>
          </a:p>
          <a:p>
            <a:pPr marL="155575" algn="ctr"/>
            <a:r>
              <a:rPr lang="ru-RU" sz="1200">
                <a:solidFill>
                  <a:srgbClr val="000000"/>
                </a:solidFill>
                <a:latin typeface="Times New Roman" pitchFamily="18" charset="0"/>
                <a:cs typeface="Times New Roman" pitchFamily="18" charset="0"/>
              </a:rPr>
              <a:t>( Постановление 365)</a:t>
            </a:r>
          </a:p>
        </p:txBody>
      </p:sp>
      <p:sp>
        <p:nvSpPr>
          <p:cNvPr id="9234" name="object 19"/>
          <p:cNvSpPr>
            <a:spLocks/>
          </p:cNvSpPr>
          <p:nvPr/>
        </p:nvSpPr>
        <p:spPr bwMode="auto">
          <a:xfrm>
            <a:off x="4519613" y="5864225"/>
            <a:ext cx="5581650" cy="171450"/>
          </a:xfrm>
          <a:custGeom>
            <a:avLst/>
            <a:gdLst>
              <a:gd name="T0" fmla="*/ 149689 w 4187190"/>
              <a:gd name="T1" fmla="*/ 0 h 171450"/>
              <a:gd name="T2" fmla="*/ 142494 w 4187190"/>
              <a:gd name="T3" fmla="*/ 2439 h 171450"/>
              <a:gd name="T4" fmla="*/ 0 w 4187190"/>
              <a:gd name="T5" fmla="*/ 85573 h 171450"/>
              <a:gd name="T6" fmla="*/ 142494 w 4187190"/>
              <a:gd name="T7" fmla="*/ 168707 h 171450"/>
              <a:gd name="T8" fmla="*/ 149689 w 4187190"/>
              <a:gd name="T9" fmla="*/ 171147 h 171450"/>
              <a:gd name="T10" fmla="*/ 157003 w 4187190"/>
              <a:gd name="T11" fmla="*/ 170670 h 171450"/>
              <a:gd name="T12" fmla="*/ 163603 w 4187190"/>
              <a:gd name="T13" fmla="*/ 167497 h 171450"/>
              <a:gd name="T14" fmla="*/ 168656 w 4187190"/>
              <a:gd name="T15" fmla="*/ 161849 h 171450"/>
              <a:gd name="T16" fmla="*/ 171049 w 4187190"/>
              <a:gd name="T17" fmla="*/ 154688 h 171450"/>
              <a:gd name="T18" fmla="*/ 170561 w 4187190"/>
              <a:gd name="T19" fmla="*/ 147400 h 171450"/>
              <a:gd name="T20" fmla="*/ 167405 w 4187190"/>
              <a:gd name="T21" fmla="*/ 140822 h 171450"/>
              <a:gd name="T22" fmla="*/ 161798 w 4187190"/>
              <a:gd name="T23" fmla="*/ 135789 h 171450"/>
              <a:gd name="T24" fmla="*/ 108370 w 4187190"/>
              <a:gd name="T25" fmla="*/ 104623 h 171450"/>
              <a:gd name="T26" fmla="*/ 37846 w 4187190"/>
              <a:gd name="T27" fmla="*/ 104623 h 171450"/>
              <a:gd name="T28" fmla="*/ 37846 w 4187190"/>
              <a:gd name="T29" fmla="*/ 66523 h 171450"/>
              <a:gd name="T30" fmla="*/ 108370 w 4187190"/>
              <a:gd name="T31" fmla="*/ 66523 h 171450"/>
              <a:gd name="T32" fmla="*/ 161798 w 4187190"/>
              <a:gd name="T33" fmla="*/ 35357 h 171450"/>
              <a:gd name="T34" fmla="*/ 167405 w 4187190"/>
              <a:gd name="T35" fmla="*/ 30325 h 171450"/>
              <a:gd name="T36" fmla="*/ 170561 w 4187190"/>
              <a:gd name="T37" fmla="*/ 23747 h 171450"/>
              <a:gd name="T38" fmla="*/ 171049 w 4187190"/>
              <a:gd name="T39" fmla="*/ 16459 h 171450"/>
              <a:gd name="T40" fmla="*/ 168656 w 4187190"/>
              <a:gd name="T41" fmla="*/ 9297 h 171450"/>
              <a:gd name="T42" fmla="*/ 163603 w 4187190"/>
              <a:gd name="T43" fmla="*/ 3650 h 171450"/>
              <a:gd name="T44" fmla="*/ 157003 w 4187190"/>
              <a:gd name="T45" fmla="*/ 477 h 171450"/>
              <a:gd name="T46" fmla="*/ 149689 w 4187190"/>
              <a:gd name="T47" fmla="*/ 0 h 171450"/>
              <a:gd name="T48" fmla="*/ 108370 w 4187190"/>
              <a:gd name="T49" fmla="*/ 66523 h 171450"/>
              <a:gd name="T50" fmla="*/ 37846 w 4187190"/>
              <a:gd name="T51" fmla="*/ 66523 h 171450"/>
              <a:gd name="T52" fmla="*/ 37846 w 4187190"/>
              <a:gd name="T53" fmla="*/ 104623 h 171450"/>
              <a:gd name="T54" fmla="*/ 108370 w 4187190"/>
              <a:gd name="T55" fmla="*/ 104623 h 171450"/>
              <a:gd name="T56" fmla="*/ 103929 w 4187190"/>
              <a:gd name="T57" fmla="*/ 102032 h 171450"/>
              <a:gd name="T58" fmla="*/ 47498 w 4187190"/>
              <a:gd name="T59" fmla="*/ 102032 h 171450"/>
              <a:gd name="T60" fmla="*/ 47498 w 4187190"/>
              <a:gd name="T61" fmla="*/ 69114 h 171450"/>
              <a:gd name="T62" fmla="*/ 103929 w 4187190"/>
              <a:gd name="T63" fmla="*/ 69114 h 171450"/>
              <a:gd name="T64" fmla="*/ 108370 w 4187190"/>
              <a:gd name="T65" fmla="*/ 66523 h 171450"/>
              <a:gd name="T66" fmla="*/ 4187063 w 4187190"/>
              <a:gd name="T67" fmla="*/ 66523 h 171450"/>
              <a:gd name="T68" fmla="*/ 108370 w 4187190"/>
              <a:gd name="T69" fmla="*/ 66523 h 171450"/>
              <a:gd name="T70" fmla="*/ 75713 w 4187190"/>
              <a:gd name="T71" fmla="*/ 85573 h 171450"/>
              <a:gd name="T72" fmla="*/ 108370 w 4187190"/>
              <a:gd name="T73" fmla="*/ 104623 h 171450"/>
              <a:gd name="T74" fmla="*/ 4187063 w 4187190"/>
              <a:gd name="T75" fmla="*/ 104623 h 171450"/>
              <a:gd name="T76" fmla="*/ 4187063 w 4187190"/>
              <a:gd name="T77" fmla="*/ 66523 h 171450"/>
              <a:gd name="T78" fmla="*/ 47498 w 4187190"/>
              <a:gd name="T79" fmla="*/ 69114 h 171450"/>
              <a:gd name="T80" fmla="*/ 47498 w 4187190"/>
              <a:gd name="T81" fmla="*/ 102032 h 171450"/>
              <a:gd name="T82" fmla="*/ 75713 w 4187190"/>
              <a:gd name="T83" fmla="*/ 85573 h 171450"/>
              <a:gd name="T84" fmla="*/ 47498 w 4187190"/>
              <a:gd name="T85" fmla="*/ 69114 h 171450"/>
              <a:gd name="T86" fmla="*/ 75713 w 4187190"/>
              <a:gd name="T87" fmla="*/ 85573 h 171450"/>
              <a:gd name="T88" fmla="*/ 47498 w 4187190"/>
              <a:gd name="T89" fmla="*/ 102032 h 171450"/>
              <a:gd name="T90" fmla="*/ 103929 w 4187190"/>
              <a:gd name="T91" fmla="*/ 102032 h 171450"/>
              <a:gd name="T92" fmla="*/ 75713 w 4187190"/>
              <a:gd name="T93" fmla="*/ 85573 h 171450"/>
              <a:gd name="T94" fmla="*/ 103929 w 4187190"/>
              <a:gd name="T95" fmla="*/ 69114 h 171450"/>
              <a:gd name="T96" fmla="*/ 47498 w 4187190"/>
              <a:gd name="T97" fmla="*/ 69114 h 171450"/>
              <a:gd name="T98" fmla="*/ 75713 w 4187190"/>
              <a:gd name="T99" fmla="*/ 85573 h 171450"/>
              <a:gd name="T100" fmla="*/ 103929 w 4187190"/>
              <a:gd name="T101" fmla="*/ 69114 h 17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87190" h="171450">
                <a:moveTo>
                  <a:pt x="149689" y="0"/>
                </a:moveTo>
                <a:lnTo>
                  <a:pt x="142494" y="2439"/>
                </a:lnTo>
                <a:lnTo>
                  <a:pt x="0" y="85573"/>
                </a:lnTo>
                <a:lnTo>
                  <a:pt x="142494" y="168707"/>
                </a:lnTo>
                <a:lnTo>
                  <a:pt x="149689" y="171147"/>
                </a:lnTo>
                <a:lnTo>
                  <a:pt x="157003" y="170670"/>
                </a:lnTo>
                <a:lnTo>
                  <a:pt x="163603" y="167497"/>
                </a:lnTo>
                <a:lnTo>
                  <a:pt x="168656" y="161849"/>
                </a:lnTo>
                <a:lnTo>
                  <a:pt x="171049" y="154688"/>
                </a:lnTo>
                <a:lnTo>
                  <a:pt x="170561" y="147400"/>
                </a:lnTo>
                <a:lnTo>
                  <a:pt x="167405" y="140822"/>
                </a:lnTo>
                <a:lnTo>
                  <a:pt x="161798" y="135789"/>
                </a:lnTo>
                <a:lnTo>
                  <a:pt x="108370" y="104623"/>
                </a:lnTo>
                <a:lnTo>
                  <a:pt x="37846" y="104623"/>
                </a:lnTo>
                <a:lnTo>
                  <a:pt x="37846" y="66523"/>
                </a:lnTo>
                <a:lnTo>
                  <a:pt x="108370" y="66523"/>
                </a:lnTo>
                <a:lnTo>
                  <a:pt x="161798" y="35357"/>
                </a:lnTo>
                <a:lnTo>
                  <a:pt x="167405" y="30325"/>
                </a:lnTo>
                <a:lnTo>
                  <a:pt x="170561" y="23747"/>
                </a:lnTo>
                <a:lnTo>
                  <a:pt x="171049" y="16459"/>
                </a:lnTo>
                <a:lnTo>
                  <a:pt x="168656" y="9297"/>
                </a:lnTo>
                <a:lnTo>
                  <a:pt x="163603" y="3650"/>
                </a:lnTo>
                <a:lnTo>
                  <a:pt x="157003" y="477"/>
                </a:lnTo>
                <a:lnTo>
                  <a:pt x="149689" y="0"/>
                </a:lnTo>
                <a:close/>
              </a:path>
              <a:path w="4187190" h="171450">
                <a:moveTo>
                  <a:pt x="108370" y="66523"/>
                </a:moveTo>
                <a:lnTo>
                  <a:pt x="37846" y="66523"/>
                </a:lnTo>
                <a:lnTo>
                  <a:pt x="37846" y="104623"/>
                </a:lnTo>
                <a:lnTo>
                  <a:pt x="108370" y="104623"/>
                </a:lnTo>
                <a:lnTo>
                  <a:pt x="103929" y="102032"/>
                </a:lnTo>
                <a:lnTo>
                  <a:pt x="47498" y="102032"/>
                </a:lnTo>
                <a:lnTo>
                  <a:pt x="47498" y="69114"/>
                </a:lnTo>
                <a:lnTo>
                  <a:pt x="103929" y="69114"/>
                </a:lnTo>
                <a:lnTo>
                  <a:pt x="108370" y="66523"/>
                </a:lnTo>
                <a:close/>
              </a:path>
              <a:path w="4187190" h="171450">
                <a:moveTo>
                  <a:pt x="4187063" y="66523"/>
                </a:moveTo>
                <a:lnTo>
                  <a:pt x="108370" y="66523"/>
                </a:lnTo>
                <a:lnTo>
                  <a:pt x="75713" y="85573"/>
                </a:lnTo>
                <a:lnTo>
                  <a:pt x="108370" y="104623"/>
                </a:lnTo>
                <a:lnTo>
                  <a:pt x="4187063" y="104623"/>
                </a:lnTo>
                <a:lnTo>
                  <a:pt x="4187063" y="66523"/>
                </a:lnTo>
                <a:close/>
              </a:path>
              <a:path w="4187190" h="171450">
                <a:moveTo>
                  <a:pt x="47498" y="69114"/>
                </a:moveTo>
                <a:lnTo>
                  <a:pt x="47498" y="102032"/>
                </a:lnTo>
                <a:lnTo>
                  <a:pt x="75713" y="85573"/>
                </a:lnTo>
                <a:lnTo>
                  <a:pt x="47498" y="69114"/>
                </a:lnTo>
                <a:close/>
              </a:path>
              <a:path w="4187190" h="171450">
                <a:moveTo>
                  <a:pt x="75713" y="85573"/>
                </a:moveTo>
                <a:lnTo>
                  <a:pt x="47498" y="102032"/>
                </a:lnTo>
                <a:lnTo>
                  <a:pt x="103929" y="102032"/>
                </a:lnTo>
                <a:lnTo>
                  <a:pt x="75713" y="85573"/>
                </a:lnTo>
                <a:close/>
              </a:path>
              <a:path w="4187190" h="171450">
                <a:moveTo>
                  <a:pt x="103929" y="69114"/>
                </a:moveTo>
                <a:lnTo>
                  <a:pt x="47498" y="69114"/>
                </a:lnTo>
                <a:lnTo>
                  <a:pt x="75713" y="85573"/>
                </a:lnTo>
                <a:lnTo>
                  <a:pt x="103929" y="69114"/>
                </a:lnTo>
                <a:close/>
              </a:path>
            </a:pathLst>
          </a:custGeom>
          <a:solidFill>
            <a:srgbClr val="974707"/>
          </a:solidFill>
          <a:ln>
            <a:noFill/>
          </a:ln>
          <a:extLst/>
        </p:spPr>
        <p:txBody>
          <a:bodyPr lIns="0" tIns="0" rIns="0" bIns="0"/>
          <a:lstStyle/>
          <a:p>
            <a:pPr>
              <a:defRPr/>
            </a:pPr>
            <a:endParaRPr lang="ru-RU">
              <a:solidFill>
                <a:prstClr val="black"/>
              </a:solidFill>
              <a:latin typeface="Arial" charset="0"/>
              <a:cs typeface="+mn-cs"/>
            </a:endParaRPr>
          </a:p>
        </p:txBody>
      </p:sp>
      <p:sp>
        <p:nvSpPr>
          <p:cNvPr id="9235" name="object 20"/>
          <p:cNvSpPr>
            <a:spLocks/>
          </p:cNvSpPr>
          <p:nvPr/>
        </p:nvSpPr>
        <p:spPr bwMode="auto">
          <a:xfrm>
            <a:off x="5245100" y="5513388"/>
            <a:ext cx="4402138" cy="723900"/>
          </a:xfrm>
          <a:custGeom>
            <a:avLst/>
            <a:gdLst>
              <a:gd name="T0" fmla="*/ 0 w 3302000"/>
              <a:gd name="T1" fmla="*/ 723277 h 723900"/>
              <a:gd name="T2" fmla="*/ 3301745 w 3302000"/>
              <a:gd name="T3" fmla="*/ 723277 h 723900"/>
              <a:gd name="T4" fmla="*/ 3301745 w 3302000"/>
              <a:gd name="T5" fmla="*/ 0 h 723900"/>
              <a:gd name="T6" fmla="*/ 0 w 3302000"/>
              <a:gd name="T7" fmla="*/ 0 h 723900"/>
              <a:gd name="T8" fmla="*/ 0 w 3302000"/>
              <a:gd name="T9" fmla="*/ 723277 h 723900"/>
            </a:gdLst>
            <a:ahLst/>
            <a:cxnLst>
              <a:cxn ang="0">
                <a:pos x="T0" y="T1"/>
              </a:cxn>
              <a:cxn ang="0">
                <a:pos x="T2" y="T3"/>
              </a:cxn>
              <a:cxn ang="0">
                <a:pos x="T4" y="T5"/>
              </a:cxn>
              <a:cxn ang="0">
                <a:pos x="T6" y="T7"/>
              </a:cxn>
              <a:cxn ang="0">
                <a:pos x="T8" y="T9"/>
              </a:cxn>
            </a:cxnLst>
            <a:rect l="0" t="0" r="r" b="b"/>
            <a:pathLst>
              <a:path w="3302000" h="723900">
                <a:moveTo>
                  <a:pt x="0" y="723277"/>
                </a:moveTo>
                <a:lnTo>
                  <a:pt x="3301745" y="723277"/>
                </a:lnTo>
                <a:lnTo>
                  <a:pt x="3301745" y="0"/>
                </a:lnTo>
                <a:lnTo>
                  <a:pt x="0" y="0"/>
                </a:lnTo>
                <a:lnTo>
                  <a:pt x="0" y="723277"/>
                </a:lnTo>
                <a:close/>
              </a:path>
            </a:pathLst>
          </a:custGeom>
          <a:solidFill>
            <a:srgbClr val="FFFFFF"/>
          </a:solidFill>
          <a:ln>
            <a:noFill/>
          </a:ln>
          <a:extLst/>
        </p:spPr>
        <p:txBody>
          <a:bodyPr lIns="0" tIns="0" rIns="0" bIns="0"/>
          <a:lstStyle/>
          <a:p>
            <a:pPr>
              <a:defRPr/>
            </a:pPr>
            <a:endParaRPr lang="ru-RU">
              <a:solidFill>
                <a:prstClr val="black"/>
              </a:solidFill>
              <a:latin typeface="Arial" charset="0"/>
              <a:cs typeface="+mn-cs"/>
            </a:endParaRPr>
          </a:p>
        </p:txBody>
      </p:sp>
      <p:sp>
        <p:nvSpPr>
          <p:cNvPr id="9236" name="object 21"/>
          <p:cNvSpPr>
            <a:spLocks/>
          </p:cNvSpPr>
          <p:nvPr/>
        </p:nvSpPr>
        <p:spPr bwMode="auto">
          <a:xfrm>
            <a:off x="5245100" y="5513388"/>
            <a:ext cx="4402138" cy="723900"/>
          </a:xfrm>
          <a:custGeom>
            <a:avLst/>
            <a:gdLst>
              <a:gd name="T0" fmla="*/ 0 w 3302000"/>
              <a:gd name="T1" fmla="*/ 723277 h 723900"/>
              <a:gd name="T2" fmla="*/ 3301745 w 3302000"/>
              <a:gd name="T3" fmla="*/ 723277 h 723900"/>
              <a:gd name="T4" fmla="*/ 3301745 w 3302000"/>
              <a:gd name="T5" fmla="*/ 0 h 723900"/>
              <a:gd name="T6" fmla="*/ 0 w 3302000"/>
              <a:gd name="T7" fmla="*/ 0 h 723900"/>
              <a:gd name="T8" fmla="*/ 0 w 3302000"/>
              <a:gd name="T9" fmla="*/ 723277 h 723900"/>
            </a:gdLst>
            <a:ahLst/>
            <a:cxnLst>
              <a:cxn ang="0">
                <a:pos x="T0" y="T1"/>
              </a:cxn>
              <a:cxn ang="0">
                <a:pos x="T2" y="T3"/>
              </a:cxn>
              <a:cxn ang="0">
                <a:pos x="T4" y="T5"/>
              </a:cxn>
              <a:cxn ang="0">
                <a:pos x="T6" y="T7"/>
              </a:cxn>
              <a:cxn ang="0">
                <a:pos x="T8" y="T9"/>
              </a:cxn>
            </a:cxnLst>
            <a:rect l="0" t="0" r="r" b="b"/>
            <a:pathLst>
              <a:path w="3302000" h="723900">
                <a:moveTo>
                  <a:pt x="0" y="723277"/>
                </a:moveTo>
                <a:lnTo>
                  <a:pt x="3301745" y="723277"/>
                </a:lnTo>
                <a:lnTo>
                  <a:pt x="3301745" y="0"/>
                </a:lnTo>
                <a:lnTo>
                  <a:pt x="0" y="0"/>
                </a:lnTo>
                <a:lnTo>
                  <a:pt x="0" y="723277"/>
                </a:lnTo>
                <a:close/>
              </a:path>
            </a:pathLst>
          </a:custGeom>
          <a:noFill/>
          <a:ln w="25400">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2113" name="object 22"/>
          <p:cNvSpPr txBox="1">
            <a:spLocks noChangeArrowheads="1"/>
          </p:cNvSpPr>
          <p:nvPr/>
        </p:nvSpPr>
        <p:spPr bwMode="auto">
          <a:xfrm>
            <a:off x="5530850" y="5543550"/>
            <a:ext cx="3836988" cy="560388"/>
          </a:xfrm>
          <a:prstGeom prst="rect">
            <a:avLst/>
          </a:prstGeom>
          <a:noFill/>
          <a:ln w="9525">
            <a:noFill/>
            <a:miter lim="800000"/>
            <a:headEnd/>
            <a:tailEnd/>
          </a:ln>
        </p:spPr>
        <p:txBody>
          <a:bodyPr lIns="0" tIns="12065" rIns="0" bIns="0">
            <a:spAutoFit/>
          </a:bodyPr>
          <a:lstStyle/>
          <a:p>
            <a:pPr marL="319088" algn="ctr">
              <a:spcBef>
                <a:spcPts val="100"/>
              </a:spcBef>
            </a:pPr>
            <a:r>
              <a:rPr lang="ru-RU" sz="1200">
                <a:solidFill>
                  <a:srgbClr val="000000"/>
                </a:solidFill>
                <a:latin typeface="Times New Roman" pitchFamily="18" charset="0"/>
                <a:cs typeface="Times New Roman" pitchFamily="18" charset="0"/>
              </a:rPr>
              <a:t>Сведения о ЛБО в части мероприятий по  информатизации </a:t>
            </a:r>
            <a:r>
              <a:rPr lang="ru-RU" sz="1200" b="1">
                <a:solidFill>
                  <a:srgbClr val="000000"/>
                </a:solidFill>
                <a:latin typeface="Times New Roman" pitchFamily="18" charset="0"/>
                <a:cs typeface="Times New Roman" pitchFamily="18" charset="0"/>
              </a:rPr>
              <a:t>в разрезе ПБС</a:t>
            </a:r>
            <a:endParaRPr lang="ru-RU" sz="1200">
              <a:solidFill>
                <a:srgbClr val="000000"/>
              </a:solidFill>
              <a:latin typeface="Times New Roman" pitchFamily="18" charset="0"/>
              <a:cs typeface="Times New Roman" pitchFamily="18" charset="0"/>
            </a:endParaRPr>
          </a:p>
          <a:p>
            <a:pPr marL="319088" algn="ctr"/>
            <a:r>
              <a:rPr lang="ru-RU" sz="1200" i="1">
                <a:solidFill>
                  <a:srgbClr val="000000"/>
                </a:solidFill>
                <a:latin typeface="Times New Roman" pitchFamily="18" charset="0"/>
                <a:cs typeface="Times New Roman" pitchFamily="18" charset="0"/>
              </a:rPr>
              <a:t>(приложение № 19 к приказу Минфина России 187н)</a:t>
            </a:r>
            <a:endParaRPr lang="ru-RU" sz="1200">
              <a:solidFill>
                <a:srgbClr val="000000"/>
              </a:solidFill>
              <a:latin typeface="Times New Roman" pitchFamily="18" charset="0"/>
              <a:cs typeface="Times New Roman" pitchFamily="18" charset="0"/>
            </a:endParaRPr>
          </a:p>
        </p:txBody>
      </p:sp>
      <p:sp>
        <p:nvSpPr>
          <p:cNvPr id="9238" name="object 23"/>
          <p:cNvSpPr>
            <a:spLocks/>
          </p:cNvSpPr>
          <p:nvPr/>
        </p:nvSpPr>
        <p:spPr bwMode="auto">
          <a:xfrm>
            <a:off x="2590800" y="3111500"/>
            <a:ext cx="2349500" cy="1252538"/>
          </a:xfrm>
          <a:custGeom>
            <a:avLst/>
            <a:gdLst>
              <a:gd name="T0" fmla="*/ 0 w 1762760"/>
              <a:gd name="T1" fmla="*/ 1252232 h 1252854"/>
              <a:gd name="T2" fmla="*/ 1762759 w 1762760"/>
              <a:gd name="T3" fmla="*/ 1252232 h 1252854"/>
              <a:gd name="T4" fmla="*/ 1762759 w 1762760"/>
              <a:gd name="T5" fmla="*/ 0 h 1252854"/>
              <a:gd name="T6" fmla="*/ 0 w 1762760"/>
              <a:gd name="T7" fmla="*/ 0 h 1252854"/>
              <a:gd name="T8" fmla="*/ 0 w 1762760"/>
              <a:gd name="T9" fmla="*/ 1252232 h 1252854"/>
            </a:gdLst>
            <a:ahLst/>
            <a:cxnLst>
              <a:cxn ang="0">
                <a:pos x="T0" y="T1"/>
              </a:cxn>
              <a:cxn ang="0">
                <a:pos x="T2" y="T3"/>
              </a:cxn>
              <a:cxn ang="0">
                <a:pos x="T4" y="T5"/>
              </a:cxn>
              <a:cxn ang="0">
                <a:pos x="T6" y="T7"/>
              </a:cxn>
              <a:cxn ang="0">
                <a:pos x="T8" y="T9"/>
              </a:cxn>
            </a:cxnLst>
            <a:rect l="0" t="0" r="r" b="b"/>
            <a:pathLst>
              <a:path w="1762760" h="1252854">
                <a:moveTo>
                  <a:pt x="0" y="1252232"/>
                </a:moveTo>
                <a:lnTo>
                  <a:pt x="1762759" y="1252232"/>
                </a:lnTo>
                <a:lnTo>
                  <a:pt x="1762759" y="0"/>
                </a:lnTo>
                <a:lnTo>
                  <a:pt x="0" y="0"/>
                </a:lnTo>
                <a:lnTo>
                  <a:pt x="0" y="1252232"/>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9239" name="object 24"/>
          <p:cNvSpPr>
            <a:spLocks/>
          </p:cNvSpPr>
          <p:nvPr/>
        </p:nvSpPr>
        <p:spPr bwMode="auto">
          <a:xfrm>
            <a:off x="2590800" y="3111500"/>
            <a:ext cx="2349500" cy="1252538"/>
          </a:xfrm>
          <a:custGeom>
            <a:avLst/>
            <a:gdLst>
              <a:gd name="T0" fmla="*/ 0 w 1762760"/>
              <a:gd name="T1" fmla="*/ 1252232 h 1252854"/>
              <a:gd name="T2" fmla="*/ 1762759 w 1762760"/>
              <a:gd name="T3" fmla="*/ 1252232 h 1252854"/>
              <a:gd name="T4" fmla="*/ 1762759 w 1762760"/>
              <a:gd name="T5" fmla="*/ 0 h 1252854"/>
              <a:gd name="T6" fmla="*/ 0 w 1762760"/>
              <a:gd name="T7" fmla="*/ 0 h 1252854"/>
              <a:gd name="T8" fmla="*/ 0 w 1762760"/>
              <a:gd name="T9" fmla="*/ 1252232 h 1252854"/>
            </a:gdLst>
            <a:ahLst/>
            <a:cxnLst>
              <a:cxn ang="0">
                <a:pos x="T0" y="T1"/>
              </a:cxn>
              <a:cxn ang="0">
                <a:pos x="T2" y="T3"/>
              </a:cxn>
              <a:cxn ang="0">
                <a:pos x="T4" y="T5"/>
              </a:cxn>
              <a:cxn ang="0">
                <a:pos x="T6" y="T7"/>
              </a:cxn>
              <a:cxn ang="0">
                <a:pos x="T8" y="T9"/>
              </a:cxn>
            </a:cxnLst>
            <a:rect l="0" t="0" r="r" b="b"/>
            <a:pathLst>
              <a:path w="1762760" h="1252854">
                <a:moveTo>
                  <a:pt x="0" y="1252232"/>
                </a:moveTo>
                <a:lnTo>
                  <a:pt x="1762759" y="1252232"/>
                </a:lnTo>
                <a:lnTo>
                  <a:pt x="1762759" y="0"/>
                </a:lnTo>
                <a:lnTo>
                  <a:pt x="0" y="0"/>
                </a:lnTo>
                <a:lnTo>
                  <a:pt x="0" y="1252232"/>
                </a:lnTo>
                <a:close/>
              </a:path>
            </a:pathLst>
          </a:custGeom>
          <a:noFill/>
          <a:ln w="9525">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2116" name="object 25"/>
          <p:cNvSpPr txBox="1">
            <a:spLocks noChangeArrowheads="1"/>
          </p:cNvSpPr>
          <p:nvPr/>
        </p:nvSpPr>
        <p:spPr bwMode="auto">
          <a:xfrm>
            <a:off x="2609850" y="3079750"/>
            <a:ext cx="2312988" cy="438150"/>
          </a:xfrm>
          <a:prstGeom prst="rect">
            <a:avLst/>
          </a:prstGeom>
          <a:noFill/>
          <a:ln w="9525">
            <a:noFill/>
            <a:miter lim="800000"/>
            <a:headEnd/>
            <a:tailEnd/>
          </a:ln>
        </p:spPr>
        <p:txBody>
          <a:bodyPr lIns="0" tIns="12700" rIns="0" bIns="0">
            <a:spAutoFit/>
          </a:bodyPr>
          <a:lstStyle/>
          <a:p>
            <a:pPr marL="744538" indent="-733425">
              <a:spcBef>
                <a:spcPts val="100"/>
              </a:spcBef>
            </a:pPr>
            <a:r>
              <a:rPr lang="ru-RU" sz="1400" b="1">
                <a:solidFill>
                  <a:srgbClr val="000000"/>
                </a:solidFill>
                <a:latin typeface="Times New Roman" pitchFamily="18" charset="0"/>
                <a:cs typeface="Times New Roman" pitchFamily="18" charset="0"/>
              </a:rPr>
              <a:t>Территориальный орган  ФК</a:t>
            </a:r>
            <a:endParaRPr lang="ru-RU" sz="1400">
              <a:solidFill>
                <a:srgbClr val="000000"/>
              </a:solidFill>
              <a:latin typeface="Times New Roman" pitchFamily="18" charset="0"/>
              <a:cs typeface="Times New Roman" pitchFamily="18" charset="0"/>
            </a:endParaRPr>
          </a:p>
        </p:txBody>
      </p:sp>
      <p:sp>
        <p:nvSpPr>
          <p:cNvPr id="9241" name="object 26"/>
          <p:cNvSpPr>
            <a:spLocks/>
          </p:cNvSpPr>
          <p:nvPr/>
        </p:nvSpPr>
        <p:spPr bwMode="auto">
          <a:xfrm>
            <a:off x="3309938" y="4330700"/>
            <a:ext cx="228600" cy="1285875"/>
          </a:xfrm>
          <a:custGeom>
            <a:avLst/>
            <a:gdLst>
              <a:gd name="T0" fmla="*/ 85256 w 171450"/>
              <a:gd name="T1" fmla="*/ 75628 h 1287145"/>
              <a:gd name="T2" fmla="*/ 66402 w 171450"/>
              <a:gd name="T3" fmla="*/ 108269 h 1287145"/>
              <a:gd name="T4" fmla="*/ 70717 w 171450"/>
              <a:gd name="T5" fmla="*/ 1287018 h 1287145"/>
              <a:gd name="T6" fmla="*/ 108817 w 171450"/>
              <a:gd name="T7" fmla="*/ 1286878 h 1287145"/>
              <a:gd name="T8" fmla="*/ 104503 w 171450"/>
              <a:gd name="T9" fmla="*/ 108301 h 1287145"/>
              <a:gd name="T10" fmla="*/ 85256 w 171450"/>
              <a:gd name="T11" fmla="*/ 75628 h 1287145"/>
              <a:gd name="T12" fmla="*/ 84941 w 171450"/>
              <a:gd name="T13" fmla="*/ 0 h 1287145"/>
              <a:gd name="T14" fmla="*/ 2391 w 171450"/>
              <a:gd name="T15" fmla="*/ 142748 h 1287145"/>
              <a:gd name="T16" fmla="*/ 0 w 171450"/>
              <a:gd name="T17" fmla="*/ 149941 h 1287145"/>
              <a:gd name="T18" fmla="*/ 502 w 171450"/>
              <a:gd name="T19" fmla="*/ 157241 h 1287145"/>
              <a:gd name="T20" fmla="*/ 3694 w 171450"/>
              <a:gd name="T21" fmla="*/ 163804 h 1287145"/>
              <a:gd name="T22" fmla="*/ 9376 w 171450"/>
              <a:gd name="T23" fmla="*/ 168782 h 1287145"/>
              <a:gd name="T24" fmla="*/ 16498 w 171450"/>
              <a:gd name="T25" fmla="*/ 171229 h 1287145"/>
              <a:gd name="T26" fmla="*/ 23774 w 171450"/>
              <a:gd name="T27" fmla="*/ 170735 h 1287145"/>
              <a:gd name="T28" fmla="*/ 30360 w 171450"/>
              <a:gd name="T29" fmla="*/ 167550 h 1287145"/>
              <a:gd name="T30" fmla="*/ 35411 w 171450"/>
              <a:gd name="T31" fmla="*/ 161925 h 1287145"/>
              <a:gd name="T32" fmla="*/ 66384 w 171450"/>
              <a:gd name="T33" fmla="*/ 108301 h 1287145"/>
              <a:gd name="T34" fmla="*/ 66145 w 171450"/>
              <a:gd name="T35" fmla="*/ 37845 h 1287145"/>
              <a:gd name="T36" fmla="*/ 107134 w 171450"/>
              <a:gd name="T37" fmla="*/ 37718 h 1287145"/>
              <a:gd name="T38" fmla="*/ 84941 w 171450"/>
              <a:gd name="T39" fmla="*/ 0 h 1287145"/>
              <a:gd name="T40" fmla="*/ 107134 w 171450"/>
              <a:gd name="T41" fmla="*/ 37718 h 1287145"/>
              <a:gd name="T42" fmla="*/ 104245 w 171450"/>
              <a:gd name="T43" fmla="*/ 37718 h 1287145"/>
              <a:gd name="T44" fmla="*/ 104503 w 171450"/>
              <a:gd name="T45" fmla="*/ 108301 h 1287145"/>
              <a:gd name="T46" fmla="*/ 135868 w 171450"/>
              <a:gd name="T47" fmla="*/ 161544 h 1287145"/>
              <a:gd name="T48" fmla="*/ 140918 w 171450"/>
              <a:gd name="T49" fmla="*/ 167149 h 1287145"/>
              <a:gd name="T50" fmla="*/ 147504 w 171450"/>
              <a:gd name="T51" fmla="*/ 170291 h 1287145"/>
              <a:gd name="T52" fmla="*/ 154798 w 171450"/>
              <a:gd name="T53" fmla="*/ 170735 h 1287145"/>
              <a:gd name="T54" fmla="*/ 161903 w 171450"/>
              <a:gd name="T55" fmla="*/ 168275 h 1287145"/>
              <a:gd name="T56" fmla="*/ 167509 w 171450"/>
              <a:gd name="T57" fmla="*/ 163224 h 1287145"/>
              <a:gd name="T58" fmla="*/ 170650 w 171450"/>
              <a:gd name="T59" fmla="*/ 156638 h 1287145"/>
              <a:gd name="T60" fmla="*/ 171100 w 171450"/>
              <a:gd name="T61" fmla="*/ 149361 h 1287145"/>
              <a:gd name="T62" fmla="*/ 168634 w 171450"/>
              <a:gd name="T63" fmla="*/ 142239 h 1287145"/>
              <a:gd name="T64" fmla="*/ 107134 w 171450"/>
              <a:gd name="T65" fmla="*/ 37718 h 1287145"/>
              <a:gd name="T66" fmla="*/ 104280 w 171450"/>
              <a:gd name="T67" fmla="*/ 47370 h 1287145"/>
              <a:gd name="T68" fmla="*/ 101578 w 171450"/>
              <a:gd name="T69" fmla="*/ 47370 h 1287145"/>
              <a:gd name="T70" fmla="*/ 85256 w 171450"/>
              <a:gd name="T71" fmla="*/ 75628 h 1287145"/>
              <a:gd name="T72" fmla="*/ 104503 w 171450"/>
              <a:gd name="T73" fmla="*/ 108301 h 1287145"/>
              <a:gd name="T74" fmla="*/ 104280 w 171450"/>
              <a:gd name="T75" fmla="*/ 47370 h 1287145"/>
              <a:gd name="T76" fmla="*/ 104245 w 171450"/>
              <a:gd name="T77" fmla="*/ 37718 h 1287145"/>
              <a:gd name="T78" fmla="*/ 66145 w 171450"/>
              <a:gd name="T79" fmla="*/ 37845 h 1287145"/>
              <a:gd name="T80" fmla="*/ 66402 w 171450"/>
              <a:gd name="T81" fmla="*/ 108269 h 1287145"/>
              <a:gd name="T82" fmla="*/ 85256 w 171450"/>
              <a:gd name="T83" fmla="*/ 75628 h 1287145"/>
              <a:gd name="T84" fmla="*/ 68685 w 171450"/>
              <a:gd name="T85" fmla="*/ 47498 h 1287145"/>
              <a:gd name="T86" fmla="*/ 104280 w 171450"/>
              <a:gd name="T87" fmla="*/ 47370 h 1287145"/>
              <a:gd name="T88" fmla="*/ 104245 w 171450"/>
              <a:gd name="T89" fmla="*/ 37718 h 1287145"/>
              <a:gd name="T90" fmla="*/ 101578 w 171450"/>
              <a:gd name="T91" fmla="*/ 47370 h 1287145"/>
              <a:gd name="T92" fmla="*/ 68685 w 171450"/>
              <a:gd name="T93" fmla="*/ 47498 h 1287145"/>
              <a:gd name="T94" fmla="*/ 85256 w 171450"/>
              <a:gd name="T95" fmla="*/ 75628 h 1287145"/>
              <a:gd name="T96" fmla="*/ 101578 w 171450"/>
              <a:gd name="T97" fmla="*/ 47370 h 1287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1450" h="1287145">
                <a:moveTo>
                  <a:pt x="85256" y="75628"/>
                </a:moveTo>
                <a:lnTo>
                  <a:pt x="66402" y="108269"/>
                </a:lnTo>
                <a:lnTo>
                  <a:pt x="70717" y="1287018"/>
                </a:lnTo>
                <a:lnTo>
                  <a:pt x="108817" y="1286878"/>
                </a:lnTo>
                <a:lnTo>
                  <a:pt x="104503" y="108301"/>
                </a:lnTo>
                <a:lnTo>
                  <a:pt x="85256" y="75628"/>
                </a:lnTo>
                <a:close/>
              </a:path>
              <a:path w="171450" h="1287145">
                <a:moveTo>
                  <a:pt x="84941" y="0"/>
                </a:moveTo>
                <a:lnTo>
                  <a:pt x="2391" y="142748"/>
                </a:lnTo>
                <a:lnTo>
                  <a:pt x="0" y="149941"/>
                </a:lnTo>
                <a:lnTo>
                  <a:pt x="502" y="157241"/>
                </a:lnTo>
                <a:lnTo>
                  <a:pt x="3694" y="163804"/>
                </a:lnTo>
                <a:lnTo>
                  <a:pt x="9376" y="168782"/>
                </a:lnTo>
                <a:lnTo>
                  <a:pt x="16498" y="171229"/>
                </a:lnTo>
                <a:lnTo>
                  <a:pt x="23774" y="170735"/>
                </a:lnTo>
                <a:lnTo>
                  <a:pt x="30360" y="167550"/>
                </a:lnTo>
                <a:lnTo>
                  <a:pt x="35411" y="161925"/>
                </a:lnTo>
                <a:lnTo>
                  <a:pt x="66384" y="108301"/>
                </a:lnTo>
                <a:lnTo>
                  <a:pt x="66145" y="37845"/>
                </a:lnTo>
                <a:lnTo>
                  <a:pt x="107134" y="37718"/>
                </a:lnTo>
                <a:lnTo>
                  <a:pt x="84941" y="0"/>
                </a:lnTo>
                <a:close/>
              </a:path>
              <a:path w="171450" h="1287145">
                <a:moveTo>
                  <a:pt x="107134" y="37718"/>
                </a:moveTo>
                <a:lnTo>
                  <a:pt x="104245" y="37718"/>
                </a:lnTo>
                <a:lnTo>
                  <a:pt x="104503" y="108301"/>
                </a:lnTo>
                <a:lnTo>
                  <a:pt x="135868" y="161544"/>
                </a:lnTo>
                <a:lnTo>
                  <a:pt x="140918" y="167149"/>
                </a:lnTo>
                <a:lnTo>
                  <a:pt x="147504" y="170291"/>
                </a:lnTo>
                <a:lnTo>
                  <a:pt x="154798" y="170735"/>
                </a:lnTo>
                <a:lnTo>
                  <a:pt x="161903" y="168275"/>
                </a:lnTo>
                <a:lnTo>
                  <a:pt x="167509" y="163224"/>
                </a:lnTo>
                <a:lnTo>
                  <a:pt x="170650" y="156638"/>
                </a:lnTo>
                <a:lnTo>
                  <a:pt x="171100" y="149361"/>
                </a:lnTo>
                <a:lnTo>
                  <a:pt x="168634" y="142239"/>
                </a:lnTo>
                <a:lnTo>
                  <a:pt x="107134" y="37718"/>
                </a:lnTo>
                <a:close/>
              </a:path>
              <a:path w="171450" h="1287145">
                <a:moveTo>
                  <a:pt x="104280" y="47370"/>
                </a:moveTo>
                <a:lnTo>
                  <a:pt x="101578" y="47370"/>
                </a:lnTo>
                <a:lnTo>
                  <a:pt x="85256" y="75628"/>
                </a:lnTo>
                <a:lnTo>
                  <a:pt x="104503" y="108301"/>
                </a:lnTo>
                <a:lnTo>
                  <a:pt x="104280" y="47370"/>
                </a:lnTo>
                <a:close/>
              </a:path>
              <a:path w="171450" h="1287145">
                <a:moveTo>
                  <a:pt x="104245" y="37718"/>
                </a:moveTo>
                <a:lnTo>
                  <a:pt x="66145" y="37845"/>
                </a:lnTo>
                <a:lnTo>
                  <a:pt x="66402" y="108269"/>
                </a:lnTo>
                <a:lnTo>
                  <a:pt x="85256" y="75628"/>
                </a:lnTo>
                <a:lnTo>
                  <a:pt x="68685" y="47498"/>
                </a:lnTo>
                <a:lnTo>
                  <a:pt x="104280" y="47370"/>
                </a:lnTo>
                <a:lnTo>
                  <a:pt x="104245" y="37718"/>
                </a:lnTo>
                <a:close/>
              </a:path>
              <a:path w="171450" h="1287145">
                <a:moveTo>
                  <a:pt x="101578" y="47370"/>
                </a:moveTo>
                <a:lnTo>
                  <a:pt x="68685" y="47498"/>
                </a:lnTo>
                <a:lnTo>
                  <a:pt x="85256" y="75628"/>
                </a:lnTo>
                <a:lnTo>
                  <a:pt x="101578" y="47370"/>
                </a:lnTo>
                <a:close/>
              </a:path>
            </a:pathLst>
          </a:custGeom>
          <a:solidFill>
            <a:srgbClr val="974707"/>
          </a:solidFill>
          <a:ln>
            <a:noFill/>
          </a:ln>
          <a:extLst/>
        </p:spPr>
        <p:txBody>
          <a:bodyPr lIns="0" tIns="0" rIns="0" bIns="0"/>
          <a:lstStyle/>
          <a:p>
            <a:pPr>
              <a:defRPr/>
            </a:pPr>
            <a:endParaRPr lang="ru-RU">
              <a:solidFill>
                <a:prstClr val="black"/>
              </a:solidFill>
              <a:latin typeface="Arial" charset="0"/>
              <a:cs typeface="+mn-cs"/>
            </a:endParaRPr>
          </a:p>
        </p:txBody>
      </p:sp>
      <p:sp>
        <p:nvSpPr>
          <p:cNvPr id="9242" name="object 27"/>
          <p:cNvSpPr>
            <a:spLocks/>
          </p:cNvSpPr>
          <p:nvPr/>
        </p:nvSpPr>
        <p:spPr bwMode="auto">
          <a:xfrm>
            <a:off x="2255838" y="4781550"/>
            <a:ext cx="2765425" cy="769938"/>
          </a:xfrm>
          <a:custGeom>
            <a:avLst/>
            <a:gdLst>
              <a:gd name="T0" fmla="*/ 0 w 2074545"/>
              <a:gd name="T1" fmla="*/ 769442 h 769620"/>
              <a:gd name="T2" fmla="*/ 2074417 w 2074545"/>
              <a:gd name="T3" fmla="*/ 769442 h 769620"/>
              <a:gd name="T4" fmla="*/ 2074417 w 2074545"/>
              <a:gd name="T5" fmla="*/ 0 h 769620"/>
              <a:gd name="T6" fmla="*/ 0 w 2074545"/>
              <a:gd name="T7" fmla="*/ 0 h 769620"/>
              <a:gd name="T8" fmla="*/ 0 w 2074545"/>
              <a:gd name="T9" fmla="*/ 769442 h 769620"/>
            </a:gdLst>
            <a:ahLst/>
            <a:cxnLst>
              <a:cxn ang="0">
                <a:pos x="T0" y="T1"/>
              </a:cxn>
              <a:cxn ang="0">
                <a:pos x="T2" y="T3"/>
              </a:cxn>
              <a:cxn ang="0">
                <a:pos x="T4" y="T5"/>
              </a:cxn>
              <a:cxn ang="0">
                <a:pos x="T6" y="T7"/>
              </a:cxn>
              <a:cxn ang="0">
                <a:pos x="T8" y="T9"/>
              </a:cxn>
            </a:cxnLst>
            <a:rect l="0" t="0" r="r" b="b"/>
            <a:pathLst>
              <a:path w="2074545" h="769620">
                <a:moveTo>
                  <a:pt x="0" y="769442"/>
                </a:moveTo>
                <a:lnTo>
                  <a:pt x="2074417" y="769442"/>
                </a:lnTo>
                <a:lnTo>
                  <a:pt x="2074417" y="0"/>
                </a:lnTo>
                <a:lnTo>
                  <a:pt x="0" y="0"/>
                </a:lnTo>
                <a:lnTo>
                  <a:pt x="0" y="769442"/>
                </a:lnTo>
                <a:close/>
              </a:path>
            </a:pathLst>
          </a:custGeom>
          <a:solidFill>
            <a:srgbClr val="FFFFFF"/>
          </a:solidFill>
          <a:ln>
            <a:noFill/>
          </a:ln>
          <a:extLst/>
        </p:spPr>
        <p:txBody>
          <a:bodyPr lIns="0" tIns="0" rIns="0" bIns="0"/>
          <a:lstStyle/>
          <a:p>
            <a:pPr>
              <a:defRPr/>
            </a:pPr>
            <a:endParaRPr lang="ru-RU">
              <a:solidFill>
                <a:prstClr val="black"/>
              </a:solidFill>
              <a:latin typeface="Arial" charset="0"/>
              <a:cs typeface="+mn-cs"/>
            </a:endParaRPr>
          </a:p>
        </p:txBody>
      </p:sp>
      <p:sp>
        <p:nvSpPr>
          <p:cNvPr id="9243" name="object 28"/>
          <p:cNvSpPr>
            <a:spLocks/>
          </p:cNvSpPr>
          <p:nvPr/>
        </p:nvSpPr>
        <p:spPr bwMode="auto">
          <a:xfrm>
            <a:off x="2255838" y="4781550"/>
            <a:ext cx="2765425" cy="769938"/>
          </a:xfrm>
          <a:custGeom>
            <a:avLst/>
            <a:gdLst>
              <a:gd name="T0" fmla="*/ 0 w 2074545"/>
              <a:gd name="T1" fmla="*/ 769442 h 769620"/>
              <a:gd name="T2" fmla="*/ 2074417 w 2074545"/>
              <a:gd name="T3" fmla="*/ 769442 h 769620"/>
              <a:gd name="T4" fmla="*/ 2074417 w 2074545"/>
              <a:gd name="T5" fmla="*/ 0 h 769620"/>
              <a:gd name="T6" fmla="*/ 0 w 2074545"/>
              <a:gd name="T7" fmla="*/ 0 h 769620"/>
              <a:gd name="T8" fmla="*/ 0 w 2074545"/>
              <a:gd name="T9" fmla="*/ 769442 h 769620"/>
            </a:gdLst>
            <a:ahLst/>
            <a:cxnLst>
              <a:cxn ang="0">
                <a:pos x="T0" y="T1"/>
              </a:cxn>
              <a:cxn ang="0">
                <a:pos x="T2" y="T3"/>
              </a:cxn>
              <a:cxn ang="0">
                <a:pos x="T4" y="T5"/>
              </a:cxn>
              <a:cxn ang="0">
                <a:pos x="T6" y="T7"/>
              </a:cxn>
              <a:cxn ang="0">
                <a:pos x="T8" y="T9"/>
              </a:cxn>
            </a:cxnLst>
            <a:rect l="0" t="0" r="r" b="b"/>
            <a:pathLst>
              <a:path w="2074545" h="769620">
                <a:moveTo>
                  <a:pt x="0" y="769442"/>
                </a:moveTo>
                <a:lnTo>
                  <a:pt x="2074417" y="769442"/>
                </a:lnTo>
                <a:lnTo>
                  <a:pt x="2074417" y="0"/>
                </a:lnTo>
                <a:lnTo>
                  <a:pt x="0" y="0"/>
                </a:lnTo>
                <a:lnTo>
                  <a:pt x="0" y="769442"/>
                </a:lnTo>
                <a:close/>
              </a:path>
            </a:pathLst>
          </a:custGeom>
          <a:noFill/>
          <a:ln w="25400">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2120" name="object 29"/>
          <p:cNvSpPr txBox="1">
            <a:spLocks noChangeArrowheads="1"/>
          </p:cNvSpPr>
          <p:nvPr/>
        </p:nvSpPr>
        <p:spPr bwMode="auto">
          <a:xfrm>
            <a:off x="2544763" y="4811713"/>
            <a:ext cx="2187575" cy="685800"/>
          </a:xfrm>
          <a:prstGeom prst="rect">
            <a:avLst/>
          </a:prstGeom>
          <a:noFill/>
          <a:ln w="9525">
            <a:noFill/>
            <a:miter lim="800000"/>
            <a:headEnd/>
            <a:tailEnd/>
          </a:ln>
        </p:spPr>
        <p:txBody>
          <a:bodyPr lIns="0" tIns="12700" rIns="0" bIns="0">
            <a:spAutoFit/>
          </a:bodyPr>
          <a:lstStyle/>
          <a:p>
            <a:pPr marL="93663" algn="ctr">
              <a:spcBef>
                <a:spcPts val="100"/>
              </a:spcBef>
            </a:pPr>
            <a:r>
              <a:rPr lang="ru-RU" sz="1100">
                <a:solidFill>
                  <a:srgbClr val="000000"/>
                </a:solidFill>
                <a:latin typeface="Times New Roman" pitchFamily="18" charset="0"/>
                <a:cs typeface="Times New Roman" pitchFamily="18" charset="0"/>
              </a:rPr>
              <a:t>Сведения о ЛБО в части  мероприятий по</a:t>
            </a:r>
          </a:p>
          <a:p>
            <a:pPr marL="93663" algn="ctr"/>
            <a:r>
              <a:rPr lang="ru-RU" sz="1100">
                <a:solidFill>
                  <a:srgbClr val="000000"/>
                </a:solidFill>
                <a:latin typeface="Times New Roman" pitchFamily="18" charset="0"/>
                <a:cs typeface="Times New Roman" pitchFamily="18" charset="0"/>
              </a:rPr>
              <a:t>информатизации </a:t>
            </a:r>
            <a:r>
              <a:rPr lang="ru-RU" sz="1100" b="1">
                <a:solidFill>
                  <a:srgbClr val="000000"/>
                </a:solidFill>
                <a:latin typeface="Times New Roman" pitchFamily="18" charset="0"/>
                <a:cs typeface="Times New Roman" pitchFamily="18" charset="0"/>
              </a:rPr>
              <a:t>в разрезе</a:t>
            </a:r>
            <a:endParaRPr lang="ru-RU" sz="1100">
              <a:solidFill>
                <a:srgbClr val="000000"/>
              </a:solidFill>
              <a:latin typeface="Times New Roman" pitchFamily="18" charset="0"/>
              <a:cs typeface="Times New Roman" pitchFamily="18" charset="0"/>
            </a:endParaRPr>
          </a:p>
          <a:p>
            <a:pPr marL="93663" algn="ctr"/>
            <a:r>
              <a:rPr lang="ru-RU" sz="1100" b="1">
                <a:solidFill>
                  <a:srgbClr val="000000"/>
                </a:solidFill>
                <a:latin typeface="Times New Roman" pitchFamily="18" charset="0"/>
                <a:cs typeface="Times New Roman" pitchFamily="18" charset="0"/>
              </a:rPr>
              <a:t>ПБС</a:t>
            </a:r>
            <a:endParaRPr lang="ru-RU" sz="1100">
              <a:solidFill>
                <a:srgbClr val="000000"/>
              </a:solidFill>
              <a:latin typeface="Times New Roman" pitchFamily="18" charset="0"/>
              <a:cs typeface="Times New Roman" pitchFamily="18" charset="0"/>
            </a:endParaRPr>
          </a:p>
        </p:txBody>
      </p:sp>
      <p:sp>
        <p:nvSpPr>
          <p:cNvPr id="132121" name="object 30"/>
          <p:cNvSpPr txBox="1">
            <a:spLocks noChangeArrowheads="1"/>
          </p:cNvSpPr>
          <p:nvPr/>
        </p:nvSpPr>
        <p:spPr bwMode="auto">
          <a:xfrm>
            <a:off x="2662238" y="3540125"/>
            <a:ext cx="2057400" cy="784225"/>
          </a:xfrm>
          <a:prstGeom prst="rect">
            <a:avLst/>
          </a:prstGeom>
          <a:solidFill>
            <a:srgbClr val="B3A1C6">
              <a:alpha val="45097"/>
            </a:srgbClr>
          </a:solidFill>
          <a:ln w="9525">
            <a:solidFill>
              <a:srgbClr val="000000"/>
            </a:solidFill>
            <a:miter lim="800000"/>
            <a:headEnd/>
            <a:tailEnd/>
          </a:ln>
        </p:spPr>
        <p:txBody>
          <a:bodyPr lIns="0" rIns="0" bIns="0">
            <a:spAutoFit/>
          </a:bodyPr>
          <a:lstStyle/>
          <a:p>
            <a:pPr marL="90488" algn="ctr">
              <a:spcBef>
                <a:spcPts val="363"/>
              </a:spcBef>
            </a:pPr>
            <a:r>
              <a:rPr lang="ru-RU" sz="1200" b="1">
                <a:solidFill>
                  <a:srgbClr val="000000"/>
                </a:solidFill>
                <a:latin typeface="Times New Roman" pitchFamily="18" charset="0"/>
                <a:cs typeface="Times New Roman" pitchFamily="18" charset="0"/>
              </a:rPr>
              <a:t>Сведения о</a:t>
            </a:r>
            <a:endParaRPr lang="ru-RU" sz="1200">
              <a:solidFill>
                <a:srgbClr val="000000"/>
              </a:solidFill>
              <a:latin typeface="Times New Roman" pitchFamily="18" charset="0"/>
              <a:cs typeface="Times New Roman" pitchFamily="18" charset="0"/>
            </a:endParaRPr>
          </a:p>
          <a:p>
            <a:pPr marL="90488" algn="ctr"/>
            <a:r>
              <a:rPr lang="ru-RU" sz="1200" b="1">
                <a:solidFill>
                  <a:srgbClr val="000000"/>
                </a:solidFill>
                <a:latin typeface="Times New Roman" pitchFamily="18" charset="0"/>
                <a:cs typeface="Times New Roman" pitchFamily="18" charset="0"/>
              </a:rPr>
              <a:t>согласованных  мероприятиях в  разрезе ПБС</a:t>
            </a:r>
            <a:endParaRPr lang="ru-RU" sz="1200">
              <a:solidFill>
                <a:srgbClr val="000000"/>
              </a:solidFill>
              <a:latin typeface="Times New Roman" pitchFamily="18" charset="0"/>
              <a:cs typeface="Times New Roman" pitchFamily="18" charset="0"/>
            </a:endParaRPr>
          </a:p>
        </p:txBody>
      </p:sp>
      <p:sp>
        <p:nvSpPr>
          <p:cNvPr id="9246" name="object 31"/>
          <p:cNvSpPr>
            <a:spLocks/>
          </p:cNvSpPr>
          <p:nvPr/>
        </p:nvSpPr>
        <p:spPr bwMode="auto">
          <a:xfrm>
            <a:off x="6653213" y="3111500"/>
            <a:ext cx="2378075" cy="1325563"/>
          </a:xfrm>
          <a:custGeom>
            <a:avLst/>
            <a:gdLst>
              <a:gd name="T0" fmla="*/ 0 w 1783079"/>
              <a:gd name="T1" fmla="*/ 1326006 h 1326514"/>
              <a:gd name="T2" fmla="*/ 1782571 w 1783079"/>
              <a:gd name="T3" fmla="*/ 1326006 h 1326514"/>
              <a:gd name="T4" fmla="*/ 1782571 w 1783079"/>
              <a:gd name="T5" fmla="*/ 0 h 1326514"/>
              <a:gd name="T6" fmla="*/ 0 w 1783079"/>
              <a:gd name="T7" fmla="*/ 0 h 1326514"/>
              <a:gd name="T8" fmla="*/ 0 w 1783079"/>
              <a:gd name="T9" fmla="*/ 1326006 h 1326514"/>
            </a:gdLst>
            <a:ahLst/>
            <a:cxnLst>
              <a:cxn ang="0">
                <a:pos x="T0" y="T1"/>
              </a:cxn>
              <a:cxn ang="0">
                <a:pos x="T2" y="T3"/>
              </a:cxn>
              <a:cxn ang="0">
                <a:pos x="T4" y="T5"/>
              </a:cxn>
              <a:cxn ang="0">
                <a:pos x="T6" y="T7"/>
              </a:cxn>
              <a:cxn ang="0">
                <a:pos x="T8" y="T9"/>
              </a:cxn>
            </a:cxnLst>
            <a:rect l="0" t="0" r="r" b="b"/>
            <a:pathLst>
              <a:path w="1783079" h="1326514">
                <a:moveTo>
                  <a:pt x="0" y="1326006"/>
                </a:moveTo>
                <a:lnTo>
                  <a:pt x="1782571" y="1326006"/>
                </a:lnTo>
                <a:lnTo>
                  <a:pt x="1782571" y="0"/>
                </a:lnTo>
                <a:lnTo>
                  <a:pt x="0" y="0"/>
                </a:lnTo>
                <a:lnTo>
                  <a:pt x="0" y="1326006"/>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9247" name="object 32"/>
          <p:cNvSpPr>
            <a:spLocks/>
          </p:cNvSpPr>
          <p:nvPr/>
        </p:nvSpPr>
        <p:spPr bwMode="auto">
          <a:xfrm>
            <a:off x="6653213" y="3111500"/>
            <a:ext cx="2378075" cy="1325563"/>
          </a:xfrm>
          <a:custGeom>
            <a:avLst/>
            <a:gdLst>
              <a:gd name="T0" fmla="*/ 0 w 1783079"/>
              <a:gd name="T1" fmla="*/ 1326006 h 1326514"/>
              <a:gd name="T2" fmla="*/ 1782571 w 1783079"/>
              <a:gd name="T3" fmla="*/ 1326006 h 1326514"/>
              <a:gd name="T4" fmla="*/ 1782571 w 1783079"/>
              <a:gd name="T5" fmla="*/ 0 h 1326514"/>
              <a:gd name="T6" fmla="*/ 0 w 1783079"/>
              <a:gd name="T7" fmla="*/ 0 h 1326514"/>
              <a:gd name="T8" fmla="*/ 0 w 1783079"/>
              <a:gd name="T9" fmla="*/ 1326006 h 1326514"/>
            </a:gdLst>
            <a:ahLst/>
            <a:cxnLst>
              <a:cxn ang="0">
                <a:pos x="T0" y="T1"/>
              </a:cxn>
              <a:cxn ang="0">
                <a:pos x="T2" y="T3"/>
              </a:cxn>
              <a:cxn ang="0">
                <a:pos x="T4" y="T5"/>
              </a:cxn>
              <a:cxn ang="0">
                <a:pos x="T6" y="T7"/>
              </a:cxn>
              <a:cxn ang="0">
                <a:pos x="T8" y="T9"/>
              </a:cxn>
            </a:cxnLst>
            <a:rect l="0" t="0" r="r" b="b"/>
            <a:pathLst>
              <a:path w="1783079" h="1326514">
                <a:moveTo>
                  <a:pt x="0" y="1326006"/>
                </a:moveTo>
                <a:lnTo>
                  <a:pt x="1782571" y="1326006"/>
                </a:lnTo>
                <a:lnTo>
                  <a:pt x="1782571" y="0"/>
                </a:lnTo>
                <a:lnTo>
                  <a:pt x="0" y="0"/>
                </a:lnTo>
                <a:lnTo>
                  <a:pt x="0" y="1326006"/>
                </a:lnTo>
                <a:close/>
              </a:path>
            </a:pathLst>
          </a:custGeom>
          <a:noFill/>
          <a:ln w="9525">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33" name="object 33"/>
          <p:cNvSpPr txBox="1"/>
          <p:nvPr/>
        </p:nvSpPr>
        <p:spPr>
          <a:xfrm>
            <a:off x="7624763" y="3101975"/>
            <a:ext cx="438150" cy="225425"/>
          </a:xfrm>
          <a:prstGeom prst="rect">
            <a:avLst/>
          </a:prstGeom>
        </p:spPr>
        <p:txBody>
          <a:bodyPr lIns="0" tIns="13335" rIns="0" bIns="0">
            <a:spAutoFit/>
          </a:bodyPr>
          <a:lstStyle/>
          <a:p>
            <a:pPr marL="12700" fontAlgn="auto">
              <a:spcBef>
                <a:spcPts val="105"/>
              </a:spcBef>
              <a:spcAft>
                <a:spcPts val="0"/>
              </a:spcAft>
              <a:defRPr/>
            </a:pPr>
            <a:r>
              <a:rPr sz="1400" b="1" dirty="0">
                <a:solidFill>
                  <a:prstClr val="black"/>
                </a:solidFill>
                <a:latin typeface="Times New Roman"/>
                <a:cs typeface="Times New Roman"/>
              </a:rPr>
              <a:t>П</a:t>
            </a:r>
            <a:r>
              <a:rPr sz="1400" b="1" spc="-15" dirty="0">
                <a:solidFill>
                  <a:prstClr val="black"/>
                </a:solidFill>
                <a:latin typeface="Times New Roman"/>
                <a:cs typeface="Times New Roman"/>
              </a:rPr>
              <a:t>Б</a:t>
            </a:r>
            <a:r>
              <a:rPr sz="1400" b="1" dirty="0">
                <a:solidFill>
                  <a:prstClr val="black"/>
                </a:solidFill>
                <a:latin typeface="Times New Roman"/>
                <a:cs typeface="Times New Roman"/>
              </a:rPr>
              <a:t>С</a:t>
            </a:r>
            <a:endParaRPr sz="1400" dirty="0">
              <a:solidFill>
                <a:prstClr val="black"/>
              </a:solidFill>
              <a:latin typeface="Times New Roman"/>
              <a:cs typeface="Times New Roman"/>
            </a:endParaRPr>
          </a:p>
        </p:txBody>
      </p:sp>
      <p:sp>
        <p:nvSpPr>
          <p:cNvPr id="132125" name="object 34"/>
          <p:cNvSpPr txBox="1">
            <a:spLocks noChangeArrowheads="1"/>
          </p:cNvSpPr>
          <p:nvPr/>
        </p:nvSpPr>
        <p:spPr bwMode="auto">
          <a:xfrm>
            <a:off x="6724650" y="3362325"/>
            <a:ext cx="2228850" cy="857250"/>
          </a:xfrm>
          <a:prstGeom prst="rect">
            <a:avLst/>
          </a:prstGeom>
          <a:solidFill>
            <a:srgbClr val="92D050">
              <a:alpha val="45097"/>
            </a:srgbClr>
          </a:solidFill>
          <a:ln w="9525">
            <a:solidFill>
              <a:srgbClr val="000000"/>
            </a:solidFill>
            <a:miter lim="800000"/>
            <a:headEnd/>
            <a:tailEnd/>
          </a:ln>
        </p:spPr>
        <p:txBody>
          <a:bodyPr lIns="0" tIns="46990" rIns="0" bIns="0">
            <a:spAutoFit/>
          </a:bodyPr>
          <a:lstStyle/>
          <a:p>
            <a:pPr marL="92075" indent="69850" algn="ctr">
              <a:spcBef>
                <a:spcPts val="375"/>
              </a:spcBef>
            </a:pPr>
            <a:r>
              <a:rPr lang="ru-RU" sz="1300" b="1" i="1">
                <a:solidFill>
                  <a:srgbClr val="000000"/>
                </a:solidFill>
                <a:latin typeface="Times New Roman" pitchFamily="18" charset="0"/>
                <a:cs typeface="Times New Roman" pitchFamily="18" charset="0"/>
              </a:rPr>
              <a:t>указание кода  мероприятия</a:t>
            </a:r>
            <a:endParaRPr lang="ru-RU" sz="1300">
              <a:solidFill>
                <a:srgbClr val="000000"/>
              </a:solidFill>
              <a:latin typeface="Times New Roman" pitchFamily="18" charset="0"/>
              <a:cs typeface="Times New Roman" pitchFamily="18" charset="0"/>
            </a:endParaRPr>
          </a:p>
          <a:p>
            <a:pPr marL="92075" indent="69850" algn="ctr">
              <a:spcBef>
                <a:spcPts val="50"/>
              </a:spcBef>
            </a:pPr>
            <a:endParaRPr lang="ru-RU" sz="1300">
              <a:solidFill>
                <a:srgbClr val="000000"/>
              </a:solidFill>
              <a:latin typeface="Times New Roman" pitchFamily="18" charset="0"/>
              <a:cs typeface="Times New Roman" pitchFamily="18" charset="0"/>
            </a:endParaRPr>
          </a:p>
          <a:p>
            <a:pPr marL="92075" indent="69850" algn="ctr"/>
            <a:r>
              <a:rPr lang="ru-RU" sz="1300" b="1">
                <a:solidFill>
                  <a:srgbClr val="000000"/>
                </a:solidFill>
                <a:latin typeface="Times New Roman" pitchFamily="18" charset="0"/>
                <a:cs typeface="Times New Roman" pitchFamily="18" charset="0"/>
              </a:rPr>
              <a:t>Сведения о БО(ДО)  ЗКР</a:t>
            </a:r>
            <a:endParaRPr lang="ru-RU" sz="1300">
              <a:solidFill>
                <a:srgbClr val="000000"/>
              </a:solidFill>
              <a:latin typeface="Times New Roman" pitchFamily="18" charset="0"/>
              <a:cs typeface="Times New Roman" pitchFamily="18" charset="0"/>
            </a:endParaRPr>
          </a:p>
        </p:txBody>
      </p:sp>
      <p:sp>
        <p:nvSpPr>
          <p:cNvPr id="35" name="object 35"/>
          <p:cNvSpPr txBox="1"/>
          <p:nvPr/>
        </p:nvSpPr>
        <p:spPr>
          <a:xfrm>
            <a:off x="2687638" y="2671763"/>
            <a:ext cx="5859462" cy="225425"/>
          </a:xfrm>
          <a:prstGeom prst="rect">
            <a:avLst/>
          </a:prstGeom>
        </p:spPr>
        <p:txBody>
          <a:bodyPr lIns="0" tIns="13335" rIns="0" bIns="0">
            <a:spAutoFit/>
          </a:bodyPr>
          <a:lstStyle/>
          <a:p>
            <a:pPr marL="12700" fontAlgn="auto">
              <a:spcBef>
                <a:spcPts val="105"/>
              </a:spcBef>
              <a:spcAft>
                <a:spcPts val="0"/>
              </a:spcAft>
              <a:defRPr/>
            </a:pPr>
            <a:r>
              <a:rPr sz="1400" dirty="0">
                <a:solidFill>
                  <a:prstClr val="black"/>
                </a:solidFill>
                <a:latin typeface="Times New Roman"/>
                <a:cs typeface="Times New Roman"/>
              </a:rPr>
              <a:t>Постановка на </a:t>
            </a:r>
            <a:r>
              <a:rPr sz="1400" spc="-5" dirty="0">
                <a:solidFill>
                  <a:prstClr val="black"/>
                </a:solidFill>
                <a:latin typeface="Times New Roman"/>
                <a:cs typeface="Times New Roman"/>
              </a:rPr>
              <a:t>учет </a:t>
            </a:r>
            <a:r>
              <a:rPr sz="1400" dirty="0">
                <a:solidFill>
                  <a:prstClr val="black"/>
                </a:solidFill>
                <a:latin typeface="Times New Roman"/>
                <a:cs typeface="Times New Roman"/>
              </a:rPr>
              <a:t>и </a:t>
            </a:r>
            <a:r>
              <a:rPr sz="1400" spc="-5" dirty="0">
                <a:solidFill>
                  <a:prstClr val="black"/>
                </a:solidFill>
                <a:latin typeface="Times New Roman"/>
                <a:cs typeface="Times New Roman"/>
              </a:rPr>
              <a:t>санкционирование </a:t>
            </a:r>
            <a:r>
              <a:rPr sz="1400" dirty="0">
                <a:solidFill>
                  <a:prstClr val="black"/>
                </a:solidFill>
                <a:latin typeface="Times New Roman"/>
                <a:cs typeface="Times New Roman"/>
              </a:rPr>
              <a:t>мероприятий</a:t>
            </a:r>
            <a:r>
              <a:rPr sz="1400" spc="-35" dirty="0">
                <a:solidFill>
                  <a:prstClr val="black"/>
                </a:solidFill>
                <a:latin typeface="Times New Roman"/>
                <a:cs typeface="Times New Roman"/>
              </a:rPr>
              <a:t> </a:t>
            </a:r>
            <a:r>
              <a:rPr sz="1400" dirty="0">
                <a:solidFill>
                  <a:prstClr val="black"/>
                </a:solidFill>
                <a:latin typeface="Times New Roman"/>
                <a:cs typeface="Times New Roman"/>
              </a:rPr>
              <a:t>по</a:t>
            </a:r>
          </a:p>
        </p:txBody>
      </p:sp>
      <p:sp>
        <p:nvSpPr>
          <p:cNvPr id="36" name="object 36"/>
          <p:cNvSpPr txBox="1"/>
          <p:nvPr/>
        </p:nvSpPr>
        <p:spPr>
          <a:xfrm>
            <a:off x="4748213" y="2884488"/>
            <a:ext cx="1739900" cy="225425"/>
          </a:xfrm>
          <a:prstGeom prst="rect">
            <a:avLst/>
          </a:prstGeom>
        </p:spPr>
        <p:txBody>
          <a:bodyPr lIns="0" tIns="13335" rIns="0" bIns="0">
            <a:spAutoFit/>
          </a:bodyPr>
          <a:lstStyle/>
          <a:p>
            <a:pPr marL="12700" fontAlgn="auto">
              <a:spcBef>
                <a:spcPts val="105"/>
              </a:spcBef>
              <a:spcAft>
                <a:spcPts val="0"/>
              </a:spcAft>
              <a:defRPr/>
            </a:pPr>
            <a:r>
              <a:rPr sz="1400" spc="-5" dirty="0">
                <a:solidFill>
                  <a:prstClr val="black"/>
                </a:solidFill>
                <a:latin typeface="Times New Roman"/>
                <a:cs typeface="Times New Roman"/>
              </a:rPr>
              <a:t>информатизации</a:t>
            </a:r>
            <a:endParaRPr sz="1400" dirty="0">
              <a:solidFill>
                <a:prstClr val="black"/>
              </a:solidFill>
              <a:latin typeface="Times New Roman"/>
              <a:cs typeface="Times New Roman"/>
            </a:endParaRPr>
          </a:p>
        </p:txBody>
      </p:sp>
      <p:sp>
        <p:nvSpPr>
          <p:cNvPr id="9252" name="object 37"/>
          <p:cNvSpPr>
            <a:spLocks/>
          </p:cNvSpPr>
          <p:nvPr/>
        </p:nvSpPr>
        <p:spPr bwMode="auto">
          <a:xfrm>
            <a:off x="4737100" y="3725863"/>
            <a:ext cx="1935163" cy="171450"/>
          </a:xfrm>
          <a:custGeom>
            <a:avLst/>
            <a:gdLst>
              <a:gd name="T0" fmla="*/ 142493 w 1450975"/>
              <a:gd name="T1" fmla="*/ 2464 h 171450"/>
              <a:gd name="T2" fmla="*/ 142493 w 1450975"/>
              <a:gd name="T3" fmla="*/ 168707 h 171450"/>
              <a:gd name="T4" fmla="*/ 156987 w 1450975"/>
              <a:gd name="T5" fmla="*/ 170707 h 171450"/>
              <a:gd name="T6" fmla="*/ 168528 w 1450975"/>
              <a:gd name="T7" fmla="*/ 161849 h 171450"/>
              <a:gd name="T8" fmla="*/ 170545 w 1450975"/>
              <a:gd name="T9" fmla="*/ 147403 h 171450"/>
              <a:gd name="T10" fmla="*/ 161797 w 1450975"/>
              <a:gd name="T11" fmla="*/ 135814 h 171450"/>
              <a:gd name="T12" fmla="*/ 37845 w 1450975"/>
              <a:gd name="T13" fmla="*/ 104572 h 171450"/>
              <a:gd name="T14" fmla="*/ 108457 w 1450975"/>
              <a:gd name="T15" fmla="*/ 66472 h 171450"/>
              <a:gd name="T16" fmla="*/ 167403 w 1450975"/>
              <a:gd name="T17" fmla="*/ 30307 h 171450"/>
              <a:gd name="T18" fmla="*/ 170995 w 1450975"/>
              <a:gd name="T19" fmla="*/ 16444 h 171450"/>
              <a:gd name="T20" fmla="*/ 163550 w 1450975"/>
              <a:gd name="T21" fmla="*/ 3643 h 171450"/>
              <a:gd name="T22" fmla="*/ 149687 w 1450975"/>
              <a:gd name="T23" fmla="*/ 0 h 171450"/>
              <a:gd name="T24" fmla="*/ 1289050 w 1450975"/>
              <a:gd name="T25" fmla="*/ 135814 h 171450"/>
              <a:gd name="T26" fmla="*/ 1280286 w 1450975"/>
              <a:gd name="T27" fmla="*/ 147403 h 171450"/>
              <a:gd name="T28" fmla="*/ 1282191 w 1450975"/>
              <a:gd name="T29" fmla="*/ 161849 h 171450"/>
              <a:gd name="T30" fmla="*/ 1293844 w 1450975"/>
              <a:gd name="T31" fmla="*/ 170660 h 171450"/>
              <a:gd name="T32" fmla="*/ 1308353 w 1450975"/>
              <a:gd name="T33" fmla="*/ 168707 h 171450"/>
              <a:gd name="T34" fmla="*/ 1413002 w 1450975"/>
              <a:gd name="T35" fmla="*/ 104572 h 171450"/>
              <a:gd name="T36" fmla="*/ 1403350 w 1450975"/>
              <a:gd name="T37" fmla="*/ 102032 h 171450"/>
              <a:gd name="T38" fmla="*/ 108457 w 1450975"/>
              <a:gd name="T39" fmla="*/ 66472 h 171450"/>
              <a:gd name="T40" fmla="*/ 37845 w 1450975"/>
              <a:gd name="T41" fmla="*/ 104572 h 171450"/>
              <a:gd name="T42" fmla="*/ 103886 w 1450975"/>
              <a:gd name="T43" fmla="*/ 102032 h 171450"/>
              <a:gd name="T44" fmla="*/ 47497 w 1450975"/>
              <a:gd name="T45" fmla="*/ 69139 h 171450"/>
              <a:gd name="T46" fmla="*/ 108457 w 1450975"/>
              <a:gd name="T47" fmla="*/ 66472 h 171450"/>
              <a:gd name="T48" fmla="*/ 108457 w 1450975"/>
              <a:gd name="T49" fmla="*/ 66472 h 171450"/>
              <a:gd name="T50" fmla="*/ 108240 w 1450975"/>
              <a:gd name="T51" fmla="*/ 104572 h 171450"/>
              <a:gd name="T52" fmla="*/ 1375155 w 1450975"/>
              <a:gd name="T53" fmla="*/ 85586 h 171450"/>
              <a:gd name="T54" fmla="*/ 1418165 w 1450975"/>
              <a:gd name="T55" fmla="*/ 66472 h 171450"/>
              <a:gd name="T56" fmla="*/ 1413002 w 1450975"/>
              <a:gd name="T57" fmla="*/ 104572 h 171450"/>
              <a:gd name="T58" fmla="*/ 1450847 w 1450975"/>
              <a:gd name="T59" fmla="*/ 85522 h 171450"/>
              <a:gd name="T60" fmla="*/ 47497 w 1450975"/>
              <a:gd name="T61" fmla="*/ 69139 h 171450"/>
              <a:gd name="T62" fmla="*/ 75691 w 1450975"/>
              <a:gd name="T63" fmla="*/ 85586 h 171450"/>
              <a:gd name="T64" fmla="*/ 75691 w 1450975"/>
              <a:gd name="T65" fmla="*/ 85586 h 171450"/>
              <a:gd name="T66" fmla="*/ 103886 w 1450975"/>
              <a:gd name="T67" fmla="*/ 102032 h 171450"/>
              <a:gd name="T68" fmla="*/ 1403350 w 1450975"/>
              <a:gd name="T69" fmla="*/ 69139 h 171450"/>
              <a:gd name="T70" fmla="*/ 1403350 w 1450975"/>
              <a:gd name="T71" fmla="*/ 102032 h 171450"/>
              <a:gd name="T72" fmla="*/ 1413002 w 1450975"/>
              <a:gd name="T73" fmla="*/ 69139 h 171450"/>
              <a:gd name="T74" fmla="*/ 1403350 w 1450975"/>
              <a:gd name="T75" fmla="*/ 102032 h 171450"/>
              <a:gd name="T76" fmla="*/ 1413002 w 1450975"/>
              <a:gd name="T77" fmla="*/ 69139 h 171450"/>
              <a:gd name="T78" fmla="*/ 47497 w 1450975"/>
              <a:gd name="T79" fmla="*/ 69139 h 171450"/>
              <a:gd name="T80" fmla="*/ 103885 w 1450975"/>
              <a:gd name="T81" fmla="*/ 69139 h 171450"/>
              <a:gd name="T82" fmla="*/ 1293844 w 1450975"/>
              <a:gd name="T83" fmla="*/ 464 h 171450"/>
              <a:gd name="T84" fmla="*/ 1282191 w 1450975"/>
              <a:gd name="T85" fmla="*/ 9322 h 171450"/>
              <a:gd name="T86" fmla="*/ 1280286 w 1450975"/>
              <a:gd name="T87" fmla="*/ 23721 h 171450"/>
              <a:gd name="T88" fmla="*/ 1289050 w 1450975"/>
              <a:gd name="T89" fmla="*/ 35357 h 171450"/>
              <a:gd name="T90" fmla="*/ 1403350 w 1450975"/>
              <a:gd name="T91" fmla="*/ 69139 h 171450"/>
              <a:gd name="T92" fmla="*/ 1413002 w 1450975"/>
              <a:gd name="T93" fmla="*/ 66472 h 171450"/>
              <a:gd name="T94" fmla="*/ 1308353 w 1450975"/>
              <a:gd name="T95" fmla="*/ 2464 h 17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0975" h="171450">
                <a:moveTo>
                  <a:pt x="149687" y="0"/>
                </a:moveTo>
                <a:lnTo>
                  <a:pt x="142493" y="2464"/>
                </a:lnTo>
                <a:lnTo>
                  <a:pt x="0" y="85522"/>
                </a:lnTo>
                <a:lnTo>
                  <a:pt x="142493" y="168707"/>
                </a:lnTo>
                <a:lnTo>
                  <a:pt x="149687" y="171172"/>
                </a:lnTo>
                <a:lnTo>
                  <a:pt x="156987" y="170707"/>
                </a:lnTo>
                <a:lnTo>
                  <a:pt x="163550" y="167528"/>
                </a:lnTo>
                <a:lnTo>
                  <a:pt x="168528" y="161849"/>
                </a:lnTo>
                <a:lnTo>
                  <a:pt x="170995" y="154674"/>
                </a:lnTo>
                <a:lnTo>
                  <a:pt x="170545" y="147403"/>
                </a:lnTo>
                <a:lnTo>
                  <a:pt x="167403" y="140846"/>
                </a:lnTo>
                <a:lnTo>
                  <a:pt x="161797" y="135814"/>
                </a:lnTo>
                <a:lnTo>
                  <a:pt x="108240" y="104572"/>
                </a:lnTo>
                <a:lnTo>
                  <a:pt x="37845" y="104572"/>
                </a:lnTo>
                <a:lnTo>
                  <a:pt x="37845" y="66472"/>
                </a:lnTo>
                <a:lnTo>
                  <a:pt x="108457" y="66472"/>
                </a:lnTo>
                <a:lnTo>
                  <a:pt x="161797" y="35357"/>
                </a:lnTo>
                <a:lnTo>
                  <a:pt x="167403" y="30307"/>
                </a:lnTo>
                <a:lnTo>
                  <a:pt x="170545" y="23721"/>
                </a:lnTo>
                <a:lnTo>
                  <a:pt x="170995" y="16444"/>
                </a:lnTo>
                <a:lnTo>
                  <a:pt x="168528" y="9322"/>
                </a:lnTo>
                <a:lnTo>
                  <a:pt x="163550" y="3643"/>
                </a:lnTo>
                <a:lnTo>
                  <a:pt x="156987" y="464"/>
                </a:lnTo>
                <a:lnTo>
                  <a:pt x="149687" y="0"/>
                </a:lnTo>
                <a:close/>
              </a:path>
              <a:path w="1450975" h="171450">
                <a:moveTo>
                  <a:pt x="1375155" y="85586"/>
                </a:moveTo>
                <a:lnTo>
                  <a:pt x="1289050" y="135814"/>
                </a:lnTo>
                <a:lnTo>
                  <a:pt x="1283442" y="140846"/>
                </a:lnTo>
                <a:lnTo>
                  <a:pt x="1280286" y="147403"/>
                </a:lnTo>
                <a:lnTo>
                  <a:pt x="1279798" y="154674"/>
                </a:lnTo>
                <a:lnTo>
                  <a:pt x="1282191" y="161849"/>
                </a:lnTo>
                <a:lnTo>
                  <a:pt x="1287244" y="167475"/>
                </a:lnTo>
                <a:lnTo>
                  <a:pt x="1293844" y="170660"/>
                </a:lnTo>
                <a:lnTo>
                  <a:pt x="1301158" y="171154"/>
                </a:lnTo>
                <a:lnTo>
                  <a:pt x="1308353" y="168707"/>
                </a:lnTo>
                <a:lnTo>
                  <a:pt x="1418215" y="104572"/>
                </a:lnTo>
                <a:lnTo>
                  <a:pt x="1413002" y="104572"/>
                </a:lnTo>
                <a:lnTo>
                  <a:pt x="1413002" y="102032"/>
                </a:lnTo>
                <a:lnTo>
                  <a:pt x="1403350" y="102032"/>
                </a:lnTo>
                <a:lnTo>
                  <a:pt x="1375155" y="85586"/>
                </a:lnTo>
                <a:close/>
              </a:path>
              <a:path w="1450975" h="171450">
                <a:moveTo>
                  <a:pt x="108457" y="66472"/>
                </a:moveTo>
                <a:lnTo>
                  <a:pt x="37845" y="66472"/>
                </a:lnTo>
                <a:lnTo>
                  <a:pt x="37845" y="104572"/>
                </a:lnTo>
                <a:lnTo>
                  <a:pt x="108240" y="104572"/>
                </a:lnTo>
                <a:lnTo>
                  <a:pt x="103886" y="102032"/>
                </a:lnTo>
                <a:lnTo>
                  <a:pt x="47497" y="102032"/>
                </a:lnTo>
                <a:lnTo>
                  <a:pt x="47497" y="69139"/>
                </a:lnTo>
                <a:lnTo>
                  <a:pt x="103885" y="69139"/>
                </a:lnTo>
                <a:lnTo>
                  <a:pt x="108457" y="66472"/>
                </a:lnTo>
                <a:close/>
              </a:path>
              <a:path w="1450975" h="171450">
                <a:moveTo>
                  <a:pt x="1342389" y="66472"/>
                </a:moveTo>
                <a:lnTo>
                  <a:pt x="108457" y="66472"/>
                </a:lnTo>
                <a:lnTo>
                  <a:pt x="75691" y="85586"/>
                </a:lnTo>
                <a:lnTo>
                  <a:pt x="108240" y="104572"/>
                </a:lnTo>
                <a:lnTo>
                  <a:pt x="1342607" y="104572"/>
                </a:lnTo>
                <a:lnTo>
                  <a:pt x="1375155" y="85586"/>
                </a:lnTo>
                <a:lnTo>
                  <a:pt x="1342389" y="66472"/>
                </a:lnTo>
                <a:close/>
              </a:path>
              <a:path w="1450975" h="171450">
                <a:moveTo>
                  <a:pt x="1418165" y="66472"/>
                </a:moveTo>
                <a:lnTo>
                  <a:pt x="1413002" y="66472"/>
                </a:lnTo>
                <a:lnTo>
                  <a:pt x="1413002" y="104572"/>
                </a:lnTo>
                <a:lnTo>
                  <a:pt x="1418215" y="104572"/>
                </a:lnTo>
                <a:lnTo>
                  <a:pt x="1450847" y="85522"/>
                </a:lnTo>
                <a:lnTo>
                  <a:pt x="1418165" y="66472"/>
                </a:lnTo>
                <a:close/>
              </a:path>
              <a:path w="1450975" h="171450">
                <a:moveTo>
                  <a:pt x="47497" y="69139"/>
                </a:moveTo>
                <a:lnTo>
                  <a:pt x="47497" y="102032"/>
                </a:lnTo>
                <a:lnTo>
                  <a:pt x="75691" y="85586"/>
                </a:lnTo>
                <a:lnTo>
                  <a:pt x="47497" y="69139"/>
                </a:lnTo>
                <a:close/>
              </a:path>
              <a:path w="1450975" h="171450">
                <a:moveTo>
                  <a:pt x="75691" y="85586"/>
                </a:moveTo>
                <a:lnTo>
                  <a:pt x="47497" y="102032"/>
                </a:lnTo>
                <a:lnTo>
                  <a:pt x="103886" y="102032"/>
                </a:lnTo>
                <a:lnTo>
                  <a:pt x="75691" y="85586"/>
                </a:lnTo>
                <a:close/>
              </a:path>
              <a:path w="1450975" h="171450">
                <a:moveTo>
                  <a:pt x="1403350" y="69139"/>
                </a:moveTo>
                <a:lnTo>
                  <a:pt x="1375155" y="85586"/>
                </a:lnTo>
                <a:lnTo>
                  <a:pt x="1403350" y="102032"/>
                </a:lnTo>
                <a:lnTo>
                  <a:pt x="1403350" y="69139"/>
                </a:lnTo>
                <a:close/>
              </a:path>
              <a:path w="1450975" h="171450">
                <a:moveTo>
                  <a:pt x="1413002" y="69139"/>
                </a:moveTo>
                <a:lnTo>
                  <a:pt x="1403350" y="69139"/>
                </a:lnTo>
                <a:lnTo>
                  <a:pt x="1403350" y="102032"/>
                </a:lnTo>
                <a:lnTo>
                  <a:pt x="1413002" y="102032"/>
                </a:lnTo>
                <a:lnTo>
                  <a:pt x="1413002" y="69139"/>
                </a:lnTo>
                <a:close/>
              </a:path>
              <a:path w="1450975" h="171450">
                <a:moveTo>
                  <a:pt x="103885" y="69139"/>
                </a:moveTo>
                <a:lnTo>
                  <a:pt x="47497" y="69139"/>
                </a:lnTo>
                <a:lnTo>
                  <a:pt x="75691" y="85586"/>
                </a:lnTo>
                <a:lnTo>
                  <a:pt x="103885" y="69139"/>
                </a:lnTo>
                <a:close/>
              </a:path>
              <a:path w="1450975" h="171450">
                <a:moveTo>
                  <a:pt x="1301158" y="0"/>
                </a:moveTo>
                <a:lnTo>
                  <a:pt x="1293844" y="464"/>
                </a:lnTo>
                <a:lnTo>
                  <a:pt x="1287244" y="3643"/>
                </a:lnTo>
                <a:lnTo>
                  <a:pt x="1282191" y="9322"/>
                </a:lnTo>
                <a:lnTo>
                  <a:pt x="1279798" y="16444"/>
                </a:lnTo>
                <a:lnTo>
                  <a:pt x="1280286" y="23721"/>
                </a:lnTo>
                <a:lnTo>
                  <a:pt x="1283442" y="30307"/>
                </a:lnTo>
                <a:lnTo>
                  <a:pt x="1289050" y="35357"/>
                </a:lnTo>
                <a:lnTo>
                  <a:pt x="1375155" y="85586"/>
                </a:lnTo>
                <a:lnTo>
                  <a:pt x="1403350" y="69139"/>
                </a:lnTo>
                <a:lnTo>
                  <a:pt x="1413002" y="69139"/>
                </a:lnTo>
                <a:lnTo>
                  <a:pt x="1413002" y="66472"/>
                </a:lnTo>
                <a:lnTo>
                  <a:pt x="1418165" y="66472"/>
                </a:lnTo>
                <a:lnTo>
                  <a:pt x="1308353" y="2464"/>
                </a:lnTo>
                <a:lnTo>
                  <a:pt x="1301158" y="0"/>
                </a:lnTo>
                <a:close/>
              </a:path>
            </a:pathLst>
          </a:custGeom>
          <a:solidFill>
            <a:srgbClr val="FF0000"/>
          </a:solidFill>
          <a:ln>
            <a:noFill/>
          </a:ln>
          <a:extLst/>
        </p:spPr>
        <p:txBody>
          <a:bodyPr lIns="0" tIns="0" rIns="0" bIns="0"/>
          <a:lstStyle/>
          <a:p>
            <a:pPr>
              <a:defRPr/>
            </a:pPr>
            <a:endParaRPr lang="ru-RU">
              <a:solidFill>
                <a:prstClr val="black"/>
              </a:solidFill>
              <a:latin typeface="Arial" charset="0"/>
              <a:cs typeface="+mn-cs"/>
            </a:endParaRPr>
          </a:p>
        </p:txBody>
      </p:sp>
      <p:sp>
        <p:nvSpPr>
          <p:cNvPr id="132129" name="object 38"/>
          <p:cNvSpPr txBox="1">
            <a:spLocks noChangeArrowheads="1"/>
          </p:cNvSpPr>
          <p:nvPr/>
        </p:nvSpPr>
        <p:spPr bwMode="auto">
          <a:xfrm>
            <a:off x="5145088" y="3455988"/>
            <a:ext cx="1489075" cy="742950"/>
          </a:xfrm>
          <a:prstGeom prst="rect">
            <a:avLst/>
          </a:prstGeom>
          <a:noFill/>
          <a:ln w="9525">
            <a:noFill/>
            <a:miter lim="800000"/>
            <a:headEnd/>
            <a:tailEnd/>
          </a:ln>
        </p:spPr>
        <p:txBody>
          <a:bodyPr lIns="0" tIns="13335" rIns="0" bIns="0">
            <a:spAutoFit/>
          </a:bodyPr>
          <a:lstStyle/>
          <a:p>
            <a:pPr marL="12700">
              <a:spcBef>
                <a:spcPts val="100"/>
              </a:spcBef>
            </a:pPr>
            <a:r>
              <a:rPr lang="ru-RU" sz="1200">
                <a:solidFill>
                  <a:srgbClr val="000000"/>
                </a:solidFill>
                <a:latin typeface="Times New Roman" pitchFamily="18" charset="0"/>
                <a:cs typeface="Times New Roman" pitchFamily="18" charset="0"/>
              </a:rPr>
              <a:t>Контроль на  наличие</a:t>
            </a:r>
          </a:p>
          <a:p>
            <a:pPr marL="12700"/>
            <a:r>
              <a:rPr lang="ru-RU" sz="1200">
                <a:solidFill>
                  <a:srgbClr val="000000"/>
                </a:solidFill>
                <a:latin typeface="Times New Roman" pitchFamily="18" charset="0"/>
                <a:cs typeface="Times New Roman" pitchFamily="18" charset="0"/>
              </a:rPr>
              <a:t>мероприятия и</a:t>
            </a:r>
          </a:p>
          <a:p>
            <a:pPr marL="12700"/>
            <a:r>
              <a:rPr lang="ru-RU" sz="1200">
                <a:solidFill>
                  <a:srgbClr val="000000"/>
                </a:solidFill>
                <a:latin typeface="Times New Roman" pitchFamily="18" charset="0"/>
                <a:cs typeface="Times New Roman" pitchFamily="18" charset="0"/>
              </a:rPr>
              <a:t>соответствие коду  и сумме</a:t>
            </a:r>
          </a:p>
        </p:txBody>
      </p:sp>
      <p:sp>
        <p:nvSpPr>
          <p:cNvPr id="9254" name="object 39"/>
          <p:cNvSpPr>
            <a:spLocks/>
          </p:cNvSpPr>
          <p:nvPr/>
        </p:nvSpPr>
        <p:spPr bwMode="auto">
          <a:xfrm>
            <a:off x="2932113" y="1752600"/>
            <a:ext cx="6327775" cy="171450"/>
          </a:xfrm>
          <a:custGeom>
            <a:avLst/>
            <a:gdLst>
              <a:gd name="T0" fmla="*/ 149689 w 4745990"/>
              <a:gd name="T1" fmla="*/ 0 h 171450"/>
              <a:gd name="T2" fmla="*/ 142493 w 4745990"/>
              <a:gd name="T3" fmla="*/ 2393 h 171450"/>
              <a:gd name="T4" fmla="*/ 0 w 4745990"/>
              <a:gd name="T5" fmla="*/ 85578 h 171450"/>
              <a:gd name="T6" fmla="*/ 142493 w 4745990"/>
              <a:gd name="T7" fmla="*/ 168763 h 171450"/>
              <a:gd name="T8" fmla="*/ 149689 w 4745990"/>
              <a:gd name="T9" fmla="*/ 171156 h 171450"/>
              <a:gd name="T10" fmla="*/ 157003 w 4745990"/>
              <a:gd name="T11" fmla="*/ 170668 h 171450"/>
              <a:gd name="T12" fmla="*/ 163603 w 4745990"/>
              <a:gd name="T13" fmla="*/ 167513 h 171450"/>
              <a:gd name="T14" fmla="*/ 168655 w 4745990"/>
              <a:gd name="T15" fmla="*/ 161905 h 171450"/>
              <a:gd name="T16" fmla="*/ 171049 w 4745990"/>
              <a:gd name="T17" fmla="*/ 154709 h 171450"/>
              <a:gd name="T18" fmla="*/ 170560 w 4745990"/>
              <a:gd name="T19" fmla="*/ 147395 h 171450"/>
              <a:gd name="T20" fmla="*/ 167405 w 4745990"/>
              <a:gd name="T21" fmla="*/ 140795 h 171450"/>
              <a:gd name="T22" fmla="*/ 161797 w 4745990"/>
              <a:gd name="T23" fmla="*/ 135743 h 171450"/>
              <a:gd name="T24" fmla="*/ 108457 w 4745990"/>
              <a:gd name="T25" fmla="*/ 104628 h 171450"/>
              <a:gd name="T26" fmla="*/ 37845 w 4745990"/>
              <a:gd name="T27" fmla="*/ 104628 h 171450"/>
              <a:gd name="T28" fmla="*/ 37845 w 4745990"/>
              <a:gd name="T29" fmla="*/ 66528 h 171450"/>
              <a:gd name="T30" fmla="*/ 108457 w 4745990"/>
              <a:gd name="T31" fmla="*/ 66528 h 171450"/>
              <a:gd name="T32" fmla="*/ 161797 w 4745990"/>
              <a:gd name="T33" fmla="*/ 35413 h 171450"/>
              <a:gd name="T34" fmla="*/ 167405 w 4745990"/>
              <a:gd name="T35" fmla="*/ 30360 h 171450"/>
              <a:gd name="T36" fmla="*/ 170560 w 4745990"/>
              <a:gd name="T37" fmla="*/ 23760 h 171450"/>
              <a:gd name="T38" fmla="*/ 171049 w 4745990"/>
              <a:gd name="T39" fmla="*/ 16446 h 171450"/>
              <a:gd name="T40" fmla="*/ 168655 w 4745990"/>
              <a:gd name="T41" fmla="*/ 9251 h 171450"/>
              <a:gd name="T42" fmla="*/ 163603 w 4745990"/>
              <a:gd name="T43" fmla="*/ 3643 h 171450"/>
              <a:gd name="T44" fmla="*/ 157003 w 4745990"/>
              <a:gd name="T45" fmla="*/ 488 h 171450"/>
              <a:gd name="T46" fmla="*/ 149689 w 4745990"/>
              <a:gd name="T47" fmla="*/ 0 h 171450"/>
              <a:gd name="T48" fmla="*/ 108457 w 4745990"/>
              <a:gd name="T49" fmla="*/ 66528 h 171450"/>
              <a:gd name="T50" fmla="*/ 37845 w 4745990"/>
              <a:gd name="T51" fmla="*/ 66528 h 171450"/>
              <a:gd name="T52" fmla="*/ 37845 w 4745990"/>
              <a:gd name="T53" fmla="*/ 104628 h 171450"/>
              <a:gd name="T54" fmla="*/ 108457 w 4745990"/>
              <a:gd name="T55" fmla="*/ 104628 h 171450"/>
              <a:gd name="T56" fmla="*/ 104103 w 4745990"/>
              <a:gd name="T57" fmla="*/ 102088 h 171450"/>
              <a:gd name="T58" fmla="*/ 47497 w 4745990"/>
              <a:gd name="T59" fmla="*/ 102088 h 171450"/>
              <a:gd name="T60" fmla="*/ 47497 w 4745990"/>
              <a:gd name="T61" fmla="*/ 69068 h 171450"/>
              <a:gd name="T62" fmla="*/ 104103 w 4745990"/>
              <a:gd name="T63" fmla="*/ 69068 h 171450"/>
              <a:gd name="T64" fmla="*/ 108457 w 4745990"/>
              <a:gd name="T65" fmla="*/ 66528 h 171450"/>
              <a:gd name="T66" fmla="*/ 4745482 w 4745990"/>
              <a:gd name="T67" fmla="*/ 66528 h 171450"/>
              <a:gd name="T68" fmla="*/ 108457 w 4745990"/>
              <a:gd name="T69" fmla="*/ 66528 h 171450"/>
              <a:gd name="T70" fmla="*/ 75800 w 4745990"/>
              <a:gd name="T71" fmla="*/ 85578 h 171450"/>
              <a:gd name="T72" fmla="*/ 108457 w 4745990"/>
              <a:gd name="T73" fmla="*/ 104628 h 171450"/>
              <a:gd name="T74" fmla="*/ 4745482 w 4745990"/>
              <a:gd name="T75" fmla="*/ 104628 h 171450"/>
              <a:gd name="T76" fmla="*/ 4745482 w 4745990"/>
              <a:gd name="T77" fmla="*/ 66528 h 171450"/>
              <a:gd name="T78" fmla="*/ 47497 w 4745990"/>
              <a:gd name="T79" fmla="*/ 69068 h 171450"/>
              <a:gd name="T80" fmla="*/ 47497 w 4745990"/>
              <a:gd name="T81" fmla="*/ 102088 h 171450"/>
              <a:gd name="T82" fmla="*/ 75800 w 4745990"/>
              <a:gd name="T83" fmla="*/ 85578 h 171450"/>
              <a:gd name="T84" fmla="*/ 47497 w 4745990"/>
              <a:gd name="T85" fmla="*/ 69068 h 171450"/>
              <a:gd name="T86" fmla="*/ 75800 w 4745990"/>
              <a:gd name="T87" fmla="*/ 85578 h 171450"/>
              <a:gd name="T88" fmla="*/ 47497 w 4745990"/>
              <a:gd name="T89" fmla="*/ 102088 h 171450"/>
              <a:gd name="T90" fmla="*/ 104103 w 4745990"/>
              <a:gd name="T91" fmla="*/ 102088 h 171450"/>
              <a:gd name="T92" fmla="*/ 75800 w 4745990"/>
              <a:gd name="T93" fmla="*/ 85578 h 171450"/>
              <a:gd name="T94" fmla="*/ 104103 w 4745990"/>
              <a:gd name="T95" fmla="*/ 69068 h 171450"/>
              <a:gd name="T96" fmla="*/ 47497 w 4745990"/>
              <a:gd name="T97" fmla="*/ 69068 h 171450"/>
              <a:gd name="T98" fmla="*/ 75800 w 4745990"/>
              <a:gd name="T99" fmla="*/ 85578 h 171450"/>
              <a:gd name="T100" fmla="*/ 104103 w 4745990"/>
              <a:gd name="T101" fmla="*/ 69068 h 17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45990" h="171450">
                <a:moveTo>
                  <a:pt x="149689" y="0"/>
                </a:moveTo>
                <a:lnTo>
                  <a:pt x="142493" y="2393"/>
                </a:lnTo>
                <a:lnTo>
                  <a:pt x="0" y="85578"/>
                </a:lnTo>
                <a:lnTo>
                  <a:pt x="142493" y="168763"/>
                </a:lnTo>
                <a:lnTo>
                  <a:pt x="149689" y="171156"/>
                </a:lnTo>
                <a:lnTo>
                  <a:pt x="157003" y="170668"/>
                </a:lnTo>
                <a:lnTo>
                  <a:pt x="163603" y="167513"/>
                </a:lnTo>
                <a:lnTo>
                  <a:pt x="168655" y="161905"/>
                </a:lnTo>
                <a:lnTo>
                  <a:pt x="171049" y="154709"/>
                </a:lnTo>
                <a:lnTo>
                  <a:pt x="170560" y="147395"/>
                </a:lnTo>
                <a:lnTo>
                  <a:pt x="167405" y="140795"/>
                </a:lnTo>
                <a:lnTo>
                  <a:pt x="161797" y="135743"/>
                </a:lnTo>
                <a:lnTo>
                  <a:pt x="108457" y="104628"/>
                </a:lnTo>
                <a:lnTo>
                  <a:pt x="37845" y="104628"/>
                </a:lnTo>
                <a:lnTo>
                  <a:pt x="37845" y="66528"/>
                </a:lnTo>
                <a:lnTo>
                  <a:pt x="108457" y="66528"/>
                </a:lnTo>
                <a:lnTo>
                  <a:pt x="161797" y="35413"/>
                </a:lnTo>
                <a:lnTo>
                  <a:pt x="167405" y="30360"/>
                </a:lnTo>
                <a:lnTo>
                  <a:pt x="170560" y="23760"/>
                </a:lnTo>
                <a:lnTo>
                  <a:pt x="171049" y="16446"/>
                </a:lnTo>
                <a:lnTo>
                  <a:pt x="168655" y="9251"/>
                </a:lnTo>
                <a:lnTo>
                  <a:pt x="163603" y="3643"/>
                </a:lnTo>
                <a:lnTo>
                  <a:pt x="157003" y="488"/>
                </a:lnTo>
                <a:lnTo>
                  <a:pt x="149689" y="0"/>
                </a:lnTo>
                <a:close/>
              </a:path>
              <a:path w="4745990" h="171450">
                <a:moveTo>
                  <a:pt x="108457" y="66528"/>
                </a:moveTo>
                <a:lnTo>
                  <a:pt x="37845" y="66528"/>
                </a:lnTo>
                <a:lnTo>
                  <a:pt x="37845" y="104628"/>
                </a:lnTo>
                <a:lnTo>
                  <a:pt x="108457" y="104628"/>
                </a:lnTo>
                <a:lnTo>
                  <a:pt x="104103" y="102088"/>
                </a:lnTo>
                <a:lnTo>
                  <a:pt x="47497" y="102088"/>
                </a:lnTo>
                <a:lnTo>
                  <a:pt x="47497" y="69068"/>
                </a:lnTo>
                <a:lnTo>
                  <a:pt x="104103" y="69068"/>
                </a:lnTo>
                <a:lnTo>
                  <a:pt x="108457" y="66528"/>
                </a:lnTo>
                <a:close/>
              </a:path>
              <a:path w="4745990" h="171450">
                <a:moveTo>
                  <a:pt x="4745482" y="66528"/>
                </a:moveTo>
                <a:lnTo>
                  <a:pt x="108457" y="66528"/>
                </a:lnTo>
                <a:lnTo>
                  <a:pt x="75800" y="85578"/>
                </a:lnTo>
                <a:lnTo>
                  <a:pt x="108457" y="104628"/>
                </a:lnTo>
                <a:lnTo>
                  <a:pt x="4745482" y="104628"/>
                </a:lnTo>
                <a:lnTo>
                  <a:pt x="4745482" y="66528"/>
                </a:lnTo>
                <a:close/>
              </a:path>
              <a:path w="4745990" h="171450">
                <a:moveTo>
                  <a:pt x="47497" y="69068"/>
                </a:moveTo>
                <a:lnTo>
                  <a:pt x="47497" y="102088"/>
                </a:lnTo>
                <a:lnTo>
                  <a:pt x="75800" y="85578"/>
                </a:lnTo>
                <a:lnTo>
                  <a:pt x="47497" y="69068"/>
                </a:lnTo>
                <a:close/>
              </a:path>
              <a:path w="4745990" h="171450">
                <a:moveTo>
                  <a:pt x="75800" y="85578"/>
                </a:moveTo>
                <a:lnTo>
                  <a:pt x="47497" y="102088"/>
                </a:lnTo>
                <a:lnTo>
                  <a:pt x="104103" y="102088"/>
                </a:lnTo>
                <a:lnTo>
                  <a:pt x="75800" y="85578"/>
                </a:lnTo>
                <a:close/>
              </a:path>
              <a:path w="4745990" h="171450">
                <a:moveTo>
                  <a:pt x="104103" y="69068"/>
                </a:moveTo>
                <a:lnTo>
                  <a:pt x="47497" y="69068"/>
                </a:lnTo>
                <a:lnTo>
                  <a:pt x="75800" y="85578"/>
                </a:lnTo>
                <a:lnTo>
                  <a:pt x="104103" y="69068"/>
                </a:lnTo>
                <a:close/>
              </a:path>
            </a:pathLst>
          </a:custGeom>
          <a:solidFill>
            <a:srgbClr val="974707"/>
          </a:solidFill>
          <a:ln>
            <a:noFill/>
          </a:ln>
          <a:extLst/>
        </p:spPr>
        <p:txBody>
          <a:bodyPr lIns="0" tIns="0" rIns="0" bIns="0"/>
          <a:lstStyle/>
          <a:p>
            <a:pPr>
              <a:defRPr/>
            </a:pPr>
            <a:endParaRPr lang="ru-RU">
              <a:solidFill>
                <a:prstClr val="black"/>
              </a:solidFill>
              <a:latin typeface="Arial" charset="0"/>
              <a:cs typeface="+mn-cs"/>
            </a:endParaRPr>
          </a:p>
        </p:txBody>
      </p:sp>
      <p:sp>
        <p:nvSpPr>
          <p:cNvPr id="9255" name="object 40"/>
          <p:cNvSpPr>
            <a:spLocks/>
          </p:cNvSpPr>
          <p:nvPr/>
        </p:nvSpPr>
        <p:spPr bwMode="auto">
          <a:xfrm>
            <a:off x="3333750" y="1609725"/>
            <a:ext cx="5160963" cy="400050"/>
          </a:xfrm>
          <a:custGeom>
            <a:avLst/>
            <a:gdLst>
              <a:gd name="T0" fmla="*/ 0 w 3870960"/>
              <a:gd name="T1" fmla="*/ 400113 h 400685"/>
              <a:gd name="T2" fmla="*/ 3870579 w 3870960"/>
              <a:gd name="T3" fmla="*/ 400113 h 400685"/>
              <a:gd name="T4" fmla="*/ 3870579 w 3870960"/>
              <a:gd name="T5" fmla="*/ 0 h 400685"/>
              <a:gd name="T6" fmla="*/ 0 w 3870960"/>
              <a:gd name="T7" fmla="*/ 0 h 400685"/>
              <a:gd name="T8" fmla="*/ 0 w 3870960"/>
              <a:gd name="T9" fmla="*/ 400113 h 400685"/>
            </a:gdLst>
            <a:ahLst/>
            <a:cxnLst>
              <a:cxn ang="0">
                <a:pos x="T0" y="T1"/>
              </a:cxn>
              <a:cxn ang="0">
                <a:pos x="T2" y="T3"/>
              </a:cxn>
              <a:cxn ang="0">
                <a:pos x="T4" y="T5"/>
              </a:cxn>
              <a:cxn ang="0">
                <a:pos x="T6" y="T7"/>
              </a:cxn>
              <a:cxn ang="0">
                <a:pos x="T8" y="T9"/>
              </a:cxn>
            </a:cxnLst>
            <a:rect l="0" t="0" r="r" b="b"/>
            <a:pathLst>
              <a:path w="3870960" h="400685">
                <a:moveTo>
                  <a:pt x="0" y="400113"/>
                </a:moveTo>
                <a:lnTo>
                  <a:pt x="3870579" y="400113"/>
                </a:lnTo>
                <a:lnTo>
                  <a:pt x="3870579" y="0"/>
                </a:lnTo>
                <a:lnTo>
                  <a:pt x="0" y="0"/>
                </a:lnTo>
                <a:lnTo>
                  <a:pt x="0" y="400113"/>
                </a:lnTo>
                <a:close/>
              </a:path>
            </a:pathLst>
          </a:custGeom>
          <a:solidFill>
            <a:srgbClr val="FFFFFF"/>
          </a:solidFill>
          <a:ln>
            <a:noFill/>
          </a:ln>
          <a:extLst/>
        </p:spPr>
        <p:txBody>
          <a:bodyPr lIns="0" tIns="0" rIns="0" bIns="0"/>
          <a:lstStyle/>
          <a:p>
            <a:pPr>
              <a:defRPr/>
            </a:pPr>
            <a:endParaRPr lang="ru-RU">
              <a:solidFill>
                <a:prstClr val="black"/>
              </a:solidFill>
              <a:latin typeface="Arial" charset="0"/>
              <a:cs typeface="+mn-cs"/>
            </a:endParaRPr>
          </a:p>
        </p:txBody>
      </p:sp>
      <p:sp>
        <p:nvSpPr>
          <p:cNvPr id="132132" name="object 41"/>
          <p:cNvSpPr txBox="1">
            <a:spLocks noChangeArrowheads="1"/>
          </p:cNvSpPr>
          <p:nvPr/>
        </p:nvSpPr>
        <p:spPr bwMode="auto">
          <a:xfrm>
            <a:off x="3333750" y="1609725"/>
            <a:ext cx="5160963" cy="431800"/>
          </a:xfrm>
          <a:prstGeom prst="rect">
            <a:avLst/>
          </a:prstGeom>
          <a:noFill/>
          <a:ln w="25400">
            <a:solidFill>
              <a:srgbClr val="000000"/>
            </a:solidFill>
            <a:miter lim="800000"/>
            <a:headEnd/>
            <a:tailEnd/>
          </a:ln>
        </p:spPr>
        <p:txBody>
          <a:bodyPr lIns="0" tIns="40640" rIns="0" bIns="0">
            <a:spAutoFit/>
          </a:bodyPr>
          <a:lstStyle/>
          <a:p>
            <a:pPr marL="998538" indent="-800100">
              <a:spcBef>
                <a:spcPts val="325"/>
              </a:spcBef>
            </a:pPr>
            <a:r>
              <a:rPr lang="ru-RU" sz="1200">
                <a:solidFill>
                  <a:srgbClr val="000000"/>
                </a:solidFill>
                <a:latin typeface="Times New Roman" pitchFamily="18" charset="0"/>
                <a:cs typeface="Times New Roman" pitchFamily="18" charset="0"/>
              </a:rPr>
              <a:t>Заключение о согласовании мероприятий по информатизации с  присвоением кодов мероприятиям</a:t>
            </a:r>
          </a:p>
        </p:txBody>
      </p:sp>
      <p:sp>
        <p:nvSpPr>
          <p:cNvPr id="9258" name="object 43"/>
          <p:cNvSpPr>
            <a:spLocks noChangeArrowheads="1"/>
          </p:cNvSpPr>
          <p:nvPr/>
        </p:nvSpPr>
        <p:spPr bwMode="auto">
          <a:xfrm>
            <a:off x="598488" y="638175"/>
            <a:ext cx="11052175" cy="630238"/>
          </a:xfrm>
          <a:prstGeom prst="rect">
            <a:avLst/>
          </a:prstGeom>
          <a:blipFill dpi="0" rotWithShape="1">
            <a:blip r:embed="rId4"/>
            <a:srcRect/>
            <a:stretch>
              <a:fillRect/>
            </a:stretch>
          </a:blipFill>
          <a:ln>
            <a:noFill/>
          </a:ln>
          <a:extLst/>
        </p:spPr>
        <p:txBody>
          <a:bodyPr lIns="0" tIns="0" rIns="0" bIns="0"/>
          <a:lstStyle/>
          <a:p>
            <a:pPr>
              <a:defRPr/>
            </a:pPr>
            <a:endParaRPr lang="ru-RU">
              <a:solidFill>
                <a:prstClr val="black"/>
              </a:solidFill>
              <a:cs typeface="+mn-cs"/>
            </a:endParaRPr>
          </a:p>
        </p:txBody>
      </p:sp>
      <p:sp>
        <p:nvSpPr>
          <p:cNvPr id="9259" name="object 44"/>
          <p:cNvSpPr>
            <a:spLocks noChangeArrowheads="1"/>
          </p:cNvSpPr>
          <p:nvPr/>
        </p:nvSpPr>
        <p:spPr bwMode="auto">
          <a:xfrm>
            <a:off x="77788" y="277813"/>
            <a:ext cx="12001500" cy="504825"/>
          </a:xfrm>
          <a:prstGeom prst="rect">
            <a:avLst/>
          </a:prstGeom>
          <a:blipFill dpi="0" rotWithShape="1">
            <a:blip r:embed="rId5"/>
            <a:srcRect/>
            <a:stretch>
              <a:fillRect/>
            </a:stretch>
          </a:blipFill>
          <a:ln>
            <a:noFill/>
          </a:ln>
          <a:extLst/>
        </p:spPr>
        <p:txBody>
          <a:bodyPr lIns="0" tIns="0" rIns="0" bIns="0"/>
          <a:lstStyle/>
          <a:p>
            <a:pPr>
              <a:defRPr/>
            </a:pPr>
            <a:endParaRPr lang="ru-RU">
              <a:solidFill>
                <a:prstClr val="black"/>
              </a:solidFill>
              <a:cs typeface="+mn-cs"/>
            </a:endParaRPr>
          </a:p>
        </p:txBody>
      </p:sp>
      <p:sp>
        <p:nvSpPr>
          <p:cNvPr id="132135" name="object 45"/>
          <p:cNvSpPr txBox="1">
            <a:spLocks noChangeArrowheads="1"/>
          </p:cNvSpPr>
          <p:nvPr/>
        </p:nvSpPr>
        <p:spPr bwMode="auto">
          <a:xfrm>
            <a:off x="144463" y="277813"/>
            <a:ext cx="11863387" cy="511175"/>
          </a:xfrm>
          <a:prstGeom prst="rect">
            <a:avLst/>
          </a:prstGeom>
          <a:noFill/>
          <a:ln w="9525">
            <a:solidFill>
              <a:srgbClr val="97B853"/>
            </a:solidFill>
            <a:miter lim="800000"/>
            <a:headEnd/>
            <a:tailEnd/>
          </a:ln>
        </p:spPr>
        <p:txBody>
          <a:bodyPr lIns="0" tIns="12700" rIns="0" bIns="0">
            <a:spAutoFit/>
          </a:bodyPr>
          <a:lstStyle/>
          <a:p>
            <a:pPr marL="1517650" indent="-1035050" algn="ctr">
              <a:spcBef>
                <a:spcPts val="100"/>
              </a:spcBef>
            </a:pPr>
            <a:r>
              <a:rPr lang="ru-RU" sz="1600" b="1">
                <a:solidFill>
                  <a:srgbClr val="000000"/>
                </a:solidFill>
                <a:latin typeface="Times New Roman" pitchFamily="18" charset="0"/>
                <a:cs typeface="Times New Roman" pitchFamily="18" charset="0"/>
              </a:rPr>
              <a:t>Финансовое обеспечение мероприятий по информатизации, контроль при постановке на учет бюджетных  (денежных) обязательств и санкционировании оплаты денежных обязательств</a:t>
            </a:r>
            <a:endParaRPr lang="ru-RU" sz="1600">
              <a:solidFill>
                <a:srgbClr val="000000"/>
              </a:solidFill>
              <a:latin typeface="Times New Roman" pitchFamily="18" charset="0"/>
              <a:cs typeface="Times New Roman" pitchFamily="18" charset="0"/>
            </a:endParaRPr>
          </a:p>
        </p:txBody>
      </p:sp>
      <p:sp>
        <p:nvSpPr>
          <p:cNvPr id="9261" name="object 46"/>
          <p:cNvSpPr>
            <a:spLocks noChangeArrowheads="1"/>
          </p:cNvSpPr>
          <p:nvPr/>
        </p:nvSpPr>
        <p:spPr bwMode="auto">
          <a:xfrm>
            <a:off x="3830638" y="4418013"/>
            <a:ext cx="3390900" cy="252412"/>
          </a:xfrm>
          <a:prstGeom prst="rect">
            <a:avLst/>
          </a:prstGeom>
          <a:blipFill dpi="0" rotWithShape="1">
            <a:blip r:embed="rId6"/>
            <a:srcRect/>
            <a:stretch>
              <a:fillRect/>
            </a:stretch>
          </a:blipFill>
          <a:ln>
            <a:noFill/>
          </a:ln>
          <a:extLst/>
        </p:spPr>
        <p:txBody>
          <a:bodyPr lIns="0" tIns="0" rIns="0" bIns="0"/>
          <a:lstStyle/>
          <a:p>
            <a:pPr>
              <a:defRPr/>
            </a:pPr>
            <a:endParaRPr lang="ru-RU">
              <a:solidFill>
                <a:prstClr val="black"/>
              </a:solidFill>
              <a:cs typeface="+mn-cs"/>
            </a:endParaRPr>
          </a:p>
        </p:txBody>
      </p:sp>
      <p:sp>
        <p:nvSpPr>
          <p:cNvPr id="9262" name="object 47"/>
          <p:cNvSpPr>
            <a:spLocks noChangeArrowheads="1"/>
          </p:cNvSpPr>
          <p:nvPr/>
        </p:nvSpPr>
        <p:spPr bwMode="auto">
          <a:xfrm>
            <a:off x="3935413" y="4378325"/>
            <a:ext cx="3232150" cy="377825"/>
          </a:xfrm>
          <a:prstGeom prst="rect">
            <a:avLst/>
          </a:prstGeom>
          <a:blipFill dpi="0" rotWithShape="1">
            <a:blip r:embed="rId7"/>
            <a:srcRect/>
            <a:stretch>
              <a:fillRect/>
            </a:stretch>
          </a:blipFill>
          <a:ln>
            <a:noFill/>
          </a:ln>
          <a:extLst/>
        </p:spPr>
        <p:txBody>
          <a:bodyPr lIns="0" tIns="0" rIns="0" bIns="0"/>
          <a:lstStyle/>
          <a:p>
            <a:pPr>
              <a:defRPr/>
            </a:pPr>
            <a:endParaRPr lang="ru-RU">
              <a:solidFill>
                <a:prstClr val="black"/>
              </a:solidFill>
              <a:cs typeface="+mn-cs"/>
            </a:endParaRPr>
          </a:p>
        </p:txBody>
      </p:sp>
      <p:sp>
        <p:nvSpPr>
          <p:cNvPr id="48" name="object 48"/>
          <p:cNvSpPr txBox="1"/>
          <p:nvPr/>
        </p:nvSpPr>
        <p:spPr>
          <a:xfrm>
            <a:off x="4084638" y="4421188"/>
            <a:ext cx="2882900" cy="182562"/>
          </a:xfrm>
          <a:prstGeom prst="rect">
            <a:avLst/>
          </a:prstGeom>
        </p:spPr>
        <p:txBody>
          <a:bodyPr lIns="0" tIns="12700" rIns="0" bIns="0">
            <a:spAutoFit/>
          </a:bodyPr>
          <a:lstStyle/>
          <a:p>
            <a:pPr marL="12700" fontAlgn="auto">
              <a:spcBef>
                <a:spcPts val="100"/>
              </a:spcBef>
              <a:spcAft>
                <a:spcPts val="0"/>
              </a:spcAft>
              <a:defRPr/>
            </a:pPr>
            <a:r>
              <a:rPr sz="1100" dirty="0">
                <a:solidFill>
                  <a:prstClr val="black"/>
                </a:solidFill>
                <a:latin typeface="Times New Roman"/>
                <a:cs typeface="Times New Roman"/>
              </a:rPr>
              <a:t>(</a:t>
            </a:r>
            <a:r>
              <a:rPr sz="1100" i="1" dirty="0" err="1">
                <a:solidFill>
                  <a:prstClr val="black"/>
                </a:solidFill>
                <a:latin typeface="Times New Roman"/>
                <a:cs typeface="Times New Roman"/>
              </a:rPr>
              <a:t>Изменения</a:t>
            </a:r>
            <a:r>
              <a:rPr sz="1100" i="1" dirty="0">
                <a:solidFill>
                  <a:prstClr val="black"/>
                </a:solidFill>
                <a:latin typeface="Times New Roman"/>
                <a:cs typeface="Times New Roman"/>
              </a:rPr>
              <a:t> в Порядок </a:t>
            </a:r>
            <a:r>
              <a:rPr sz="1100" b="1" i="1" dirty="0">
                <a:solidFill>
                  <a:prstClr val="black"/>
                </a:solidFill>
                <a:latin typeface="Times New Roman"/>
                <a:cs typeface="Times New Roman"/>
              </a:rPr>
              <a:t>221н и</a:t>
            </a:r>
            <a:r>
              <a:rPr sz="1100" b="1" i="1" spc="-114" dirty="0">
                <a:solidFill>
                  <a:prstClr val="black"/>
                </a:solidFill>
                <a:latin typeface="Times New Roman"/>
                <a:cs typeface="Times New Roman"/>
              </a:rPr>
              <a:t> </a:t>
            </a:r>
            <a:r>
              <a:rPr sz="1100" b="1" i="1" dirty="0">
                <a:solidFill>
                  <a:prstClr val="black"/>
                </a:solidFill>
                <a:latin typeface="Times New Roman"/>
                <a:cs typeface="Times New Roman"/>
              </a:rPr>
              <a:t>213н</a:t>
            </a:r>
            <a:r>
              <a:rPr sz="1100" dirty="0">
                <a:solidFill>
                  <a:prstClr val="black"/>
                </a:solidFill>
                <a:latin typeface="Times New Roman"/>
                <a:cs typeface="Times New Roman"/>
              </a:rPr>
              <a:t>)</a:t>
            </a:r>
          </a:p>
        </p:txBody>
      </p:sp>
      <p:sp>
        <p:nvSpPr>
          <p:cNvPr id="9264" name="object 49"/>
          <p:cNvSpPr>
            <a:spLocks noChangeArrowheads="1"/>
          </p:cNvSpPr>
          <p:nvPr/>
        </p:nvSpPr>
        <p:spPr bwMode="auto">
          <a:xfrm>
            <a:off x="8624888" y="1214438"/>
            <a:ext cx="361950" cy="268287"/>
          </a:xfrm>
          <a:prstGeom prst="rect">
            <a:avLst/>
          </a:prstGeom>
          <a:blipFill dpi="0" rotWithShape="1">
            <a:blip r:embed="rId8"/>
            <a:srcRect/>
            <a:stretch>
              <a:fillRect/>
            </a:stretch>
          </a:blipFill>
          <a:ln>
            <a:noFill/>
          </a:ln>
          <a:extLst/>
        </p:spPr>
        <p:txBody>
          <a:bodyPr lIns="0" tIns="0" rIns="0" bIns="0"/>
          <a:lstStyle/>
          <a:p>
            <a:pPr>
              <a:defRPr/>
            </a:pPr>
            <a:endParaRPr lang="ru-RU">
              <a:solidFill>
                <a:prstClr val="black"/>
              </a:solidFill>
              <a:cs typeface="+mn-cs"/>
            </a:endParaRPr>
          </a:p>
        </p:txBody>
      </p:sp>
      <p:sp>
        <p:nvSpPr>
          <p:cNvPr id="9265" name="object 50"/>
          <p:cNvSpPr>
            <a:spLocks noChangeArrowheads="1"/>
          </p:cNvSpPr>
          <p:nvPr/>
        </p:nvSpPr>
        <p:spPr bwMode="auto">
          <a:xfrm>
            <a:off x="8489950" y="1098550"/>
            <a:ext cx="703263" cy="565150"/>
          </a:xfrm>
          <a:prstGeom prst="rect">
            <a:avLst/>
          </a:prstGeom>
          <a:blipFill dpi="0" rotWithShape="1">
            <a:blip r:embed="rId9"/>
            <a:srcRect/>
            <a:stretch>
              <a:fillRect/>
            </a:stretch>
          </a:blipFill>
          <a:ln>
            <a:noFill/>
          </a:ln>
          <a:extLst/>
        </p:spPr>
        <p:txBody>
          <a:bodyPr lIns="0" tIns="0" rIns="0" bIns="0"/>
          <a:lstStyle/>
          <a:p>
            <a:pPr>
              <a:defRPr/>
            </a:pPr>
            <a:endParaRPr lang="ru-RU">
              <a:solidFill>
                <a:prstClr val="black"/>
              </a:solidFill>
              <a:cs typeface="+mn-cs"/>
            </a:endParaRPr>
          </a:p>
        </p:txBody>
      </p:sp>
      <p:sp>
        <p:nvSpPr>
          <p:cNvPr id="9266" name="object 51"/>
          <p:cNvSpPr>
            <a:spLocks noChangeArrowheads="1"/>
          </p:cNvSpPr>
          <p:nvPr/>
        </p:nvSpPr>
        <p:spPr bwMode="auto">
          <a:xfrm>
            <a:off x="8688388" y="1238250"/>
            <a:ext cx="234950" cy="174625"/>
          </a:xfrm>
          <a:prstGeom prst="rect">
            <a:avLst/>
          </a:prstGeom>
          <a:blipFill dpi="0" rotWithShape="1">
            <a:blip r:embed="rId10"/>
            <a:srcRect/>
            <a:stretch>
              <a:fillRect/>
            </a:stretch>
          </a:blipFill>
          <a:ln>
            <a:noFill/>
          </a:ln>
          <a:extLst/>
        </p:spPr>
        <p:txBody>
          <a:bodyPr lIns="0" tIns="0" rIns="0" bIns="0"/>
          <a:lstStyle/>
          <a:p>
            <a:pPr>
              <a:defRPr/>
            </a:pPr>
            <a:endParaRPr lang="ru-RU">
              <a:solidFill>
                <a:prstClr val="black"/>
              </a:solidFill>
              <a:cs typeface="+mn-cs"/>
            </a:endParaRPr>
          </a:p>
        </p:txBody>
      </p:sp>
      <p:sp>
        <p:nvSpPr>
          <p:cNvPr id="9267" name="object 52"/>
          <p:cNvSpPr>
            <a:spLocks noChangeArrowheads="1"/>
          </p:cNvSpPr>
          <p:nvPr/>
        </p:nvSpPr>
        <p:spPr bwMode="auto">
          <a:xfrm>
            <a:off x="8682038" y="1233488"/>
            <a:ext cx="247650" cy="184150"/>
          </a:xfrm>
          <a:prstGeom prst="rect">
            <a:avLst/>
          </a:prstGeom>
          <a:blipFill dpi="0" rotWithShape="1">
            <a:blip r:embed="rId11"/>
            <a:srcRect/>
            <a:stretch>
              <a:fillRect/>
            </a:stretch>
          </a:blipFill>
          <a:ln>
            <a:noFill/>
          </a:ln>
          <a:extLst/>
        </p:spPr>
        <p:txBody>
          <a:bodyPr lIns="0" tIns="0" rIns="0" bIns="0"/>
          <a:lstStyle/>
          <a:p>
            <a:pPr>
              <a:defRPr/>
            </a:pPr>
            <a:endParaRPr lang="ru-RU">
              <a:solidFill>
                <a:prstClr val="black"/>
              </a:solidFill>
              <a:cs typeface="+mn-cs"/>
            </a:endParaRPr>
          </a:p>
        </p:txBody>
      </p:sp>
      <p:sp>
        <p:nvSpPr>
          <p:cNvPr id="9268" name="object 53"/>
          <p:cNvSpPr txBox="1">
            <a:spLocks noChangeArrowheads="1"/>
          </p:cNvSpPr>
          <p:nvPr/>
        </p:nvSpPr>
        <p:spPr bwMode="auto">
          <a:xfrm>
            <a:off x="8712200" y="1160463"/>
            <a:ext cx="190500" cy="287337"/>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mtClean="0">
                <a:solidFill>
                  <a:srgbClr val="FFFFFF"/>
                </a:solidFill>
                <a:cs typeface="+mn-cs"/>
              </a:rPr>
              <a:t>1</a:t>
            </a:r>
            <a:endParaRPr lang="ru-RU" smtClean="0">
              <a:solidFill>
                <a:prstClr val="black"/>
              </a:solidFill>
              <a:cs typeface="+mn-cs"/>
            </a:endParaRPr>
          </a:p>
        </p:txBody>
      </p:sp>
      <p:sp>
        <p:nvSpPr>
          <p:cNvPr id="9269" name="object 54"/>
          <p:cNvSpPr>
            <a:spLocks noChangeArrowheads="1"/>
          </p:cNvSpPr>
          <p:nvPr/>
        </p:nvSpPr>
        <p:spPr bwMode="auto">
          <a:xfrm>
            <a:off x="8678863" y="1717675"/>
            <a:ext cx="361950" cy="269875"/>
          </a:xfrm>
          <a:prstGeom prst="rect">
            <a:avLst/>
          </a:prstGeom>
          <a:blipFill dpi="0" rotWithShape="1">
            <a:blip r:embed="rId12"/>
            <a:srcRect/>
            <a:stretch>
              <a:fillRect/>
            </a:stretch>
          </a:blipFill>
          <a:ln>
            <a:noFill/>
          </a:ln>
          <a:extLst/>
        </p:spPr>
        <p:txBody>
          <a:bodyPr lIns="0" tIns="0" rIns="0" bIns="0"/>
          <a:lstStyle/>
          <a:p>
            <a:pPr>
              <a:defRPr/>
            </a:pPr>
            <a:endParaRPr lang="ru-RU">
              <a:solidFill>
                <a:prstClr val="black"/>
              </a:solidFill>
              <a:cs typeface="+mn-cs"/>
            </a:endParaRPr>
          </a:p>
        </p:txBody>
      </p:sp>
      <p:sp>
        <p:nvSpPr>
          <p:cNvPr id="9270" name="object 55"/>
          <p:cNvSpPr>
            <a:spLocks noChangeArrowheads="1"/>
          </p:cNvSpPr>
          <p:nvPr/>
        </p:nvSpPr>
        <p:spPr bwMode="auto">
          <a:xfrm>
            <a:off x="8615363" y="2047875"/>
            <a:ext cx="1984375" cy="565150"/>
          </a:xfrm>
          <a:prstGeom prst="rect">
            <a:avLst/>
          </a:prstGeom>
          <a:blipFill dpi="0" rotWithShape="1">
            <a:blip r:embed="rId13"/>
            <a:srcRect/>
            <a:stretch>
              <a:fillRect/>
            </a:stretch>
          </a:blipFill>
          <a:ln>
            <a:noFill/>
          </a:ln>
          <a:extLst/>
        </p:spPr>
        <p:txBody>
          <a:bodyPr lIns="0" tIns="0" rIns="0" bIns="0"/>
          <a:lstStyle/>
          <a:p>
            <a:pPr>
              <a:defRPr/>
            </a:pPr>
            <a:endParaRPr lang="ru-RU">
              <a:solidFill>
                <a:prstClr val="black"/>
              </a:solidFill>
              <a:cs typeface="+mn-cs"/>
            </a:endParaRPr>
          </a:p>
        </p:txBody>
      </p:sp>
      <p:sp>
        <p:nvSpPr>
          <p:cNvPr id="9271" name="object 56"/>
          <p:cNvSpPr>
            <a:spLocks noChangeArrowheads="1"/>
          </p:cNvSpPr>
          <p:nvPr/>
        </p:nvSpPr>
        <p:spPr bwMode="auto">
          <a:xfrm>
            <a:off x="8742363" y="1743075"/>
            <a:ext cx="234950" cy="173038"/>
          </a:xfrm>
          <a:prstGeom prst="rect">
            <a:avLst/>
          </a:prstGeom>
          <a:blipFill dpi="0" rotWithShape="1">
            <a:blip r:embed="rId14"/>
            <a:srcRect/>
            <a:stretch>
              <a:fillRect/>
            </a:stretch>
          </a:blipFill>
          <a:ln>
            <a:noFill/>
          </a:ln>
          <a:extLst/>
        </p:spPr>
        <p:txBody>
          <a:bodyPr lIns="0" tIns="0" rIns="0" bIns="0"/>
          <a:lstStyle/>
          <a:p>
            <a:pPr>
              <a:defRPr/>
            </a:pPr>
            <a:endParaRPr lang="ru-RU">
              <a:solidFill>
                <a:prstClr val="black"/>
              </a:solidFill>
              <a:cs typeface="+mn-cs"/>
            </a:endParaRPr>
          </a:p>
        </p:txBody>
      </p:sp>
      <p:sp>
        <p:nvSpPr>
          <p:cNvPr id="9272" name="object 57"/>
          <p:cNvSpPr>
            <a:spLocks noChangeArrowheads="1"/>
          </p:cNvSpPr>
          <p:nvPr/>
        </p:nvSpPr>
        <p:spPr bwMode="auto">
          <a:xfrm>
            <a:off x="8736013" y="1738313"/>
            <a:ext cx="247650" cy="182562"/>
          </a:xfrm>
          <a:prstGeom prst="rect">
            <a:avLst/>
          </a:prstGeom>
          <a:blipFill dpi="0" rotWithShape="1">
            <a:blip r:embed="rId15"/>
            <a:srcRect/>
            <a:stretch>
              <a:fillRect/>
            </a:stretch>
          </a:blipFill>
          <a:ln>
            <a:noFill/>
          </a:ln>
          <a:extLst/>
        </p:spPr>
        <p:txBody>
          <a:bodyPr lIns="0" tIns="0" rIns="0" bIns="0"/>
          <a:lstStyle/>
          <a:p>
            <a:pPr>
              <a:defRPr/>
            </a:pPr>
            <a:endParaRPr lang="ru-RU">
              <a:solidFill>
                <a:prstClr val="black"/>
              </a:solidFill>
              <a:cs typeface="+mn-cs"/>
            </a:endParaRPr>
          </a:p>
        </p:txBody>
      </p:sp>
      <p:sp>
        <p:nvSpPr>
          <p:cNvPr id="9273" name="object 58"/>
          <p:cNvSpPr txBox="1">
            <a:spLocks noChangeArrowheads="1"/>
          </p:cNvSpPr>
          <p:nvPr/>
        </p:nvSpPr>
        <p:spPr bwMode="auto">
          <a:xfrm>
            <a:off x="8764588" y="1665288"/>
            <a:ext cx="188912" cy="287337"/>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dirty="0" smtClean="0">
                <a:solidFill>
                  <a:srgbClr val="FFFFFF"/>
                </a:solidFill>
                <a:cs typeface="+mn-cs"/>
              </a:rPr>
              <a:t>2</a:t>
            </a:r>
            <a:endParaRPr lang="ru-RU" dirty="0" smtClean="0">
              <a:solidFill>
                <a:prstClr val="black"/>
              </a:solidFill>
              <a:cs typeface="+mn-cs"/>
            </a:endParaRPr>
          </a:p>
        </p:txBody>
      </p:sp>
      <p:sp>
        <p:nvSpPr>
          <p:cNvPr id="9274" name="object 59"/>
          <p:cNvSpPr>
            <a:spLocks noChangeArrowheads="1"/>
          </p:cNvSpPr>
          <p:nvPr/>
        </p:nvSpPr>
        <p:spPr bwMode="auto">
          <a:xfrm>
            <a:off x="10310813" y="2151063"/>
            <a:ext cx="361950" cy="268287"/>
          </a:xfrm>
          <a:prstGeom prst="rect">
            <a:avLst/>
          </a:prstGeom>
          <a:blipFill dpi="0" rotWithShape="1">
            <a:blip r:embed="rId16"/>
            <a:srcRect/>
            <a:stretch>
              <a:fillRect/>
            </a:stretch>
          </a:blipFill>
          <a:ln>
            <a:noFill/>
          </a:ln>
          <a:extLst/>
        </p:spPr>
        <p:txBody>
          <a:bodyPr lIns="0" tIns="0" rIns="0" bIns="0"/>
          <a:lstStyle/>
          <a:p>
            <a:pPr>
              <a:defRPr/>
            </a:pPr>
            <a:endParaRPr lang="ru-RU">
              <a:solidFill>
                <a:prstClr val="black"/>
              </a:solidFill>
              <a:cs typeface="+mn-cs"/>
            </a:endParaRPr>
          </a:p>
        </p:txBody>
      </p:sp>
      <p:sp>
        <p:nvSpPr>
          <p:cNvPr id="9275" name="object 60"/>
          <p:cNvSpPr>
            <a:spLocks noChangeArrowheads="1"/>
          </p:cNvSpPr>
          <p:nvPr/>
        </p:nvSpPr>
        <p:spPr bwMode="auto">
          <a:xfrm>
            <a:off x="10234613" y="2220913"/>
            <a:ext cx="701675" cy="565150"/>
          </a:xfrm>
          <a:prstGeom prst="rect">
            <a:avLst/>
          </a:prstGeom>
          <a:blipFill dpi="0" rotWithShape="1">
            <a:blip r:embed="rId17"/>
            <a:srcRect/>
            <a:stretch>
              <a:fillRect/>
            </a:stretch>
          </a:blipFill>
          <a:ln>
            <a:noFill/>
          </a:ln>
          <a:extLst/>
        </p:spPr>
        <p:txBody>
          <a:bodyPr lIns="0" tIns="0" rIns="0" bIns="0"/>
          <a:lstStyle/>
          <a:p>
            <a:pPr>
              <a:defRPr/>
            </a:pPr>
            <a:endParaRPr lang="ru-RU">
              <a:solidFill>
                <a:prstClr val="black"/>
              </a:solidFill>
              <a:cs typeface="+mn-cs"/>
            </a:endParaRPr>
          </a:p>
        </p:txBody>
      </p:sp>
      <p:sp>
        <p:nvSpPr>
          <p:cNvPr id="9276" name="object 61"/>
          <p:cNvSpPr>
            <a:spLocks noChangeArrowheads="1"/>
          </p:cNvSpPr>
          <p:nvPr/>
        </p:nvSpPr>
        <p:spPr bwMode="auto">
          <a:xfrm>
            <a:off x="10374313" y="2174875"/>
            <a:ext cx="234950" cy="174625"/>
          </a:xfrm>
          <a:prstGeom prst="rect">
            <a:avLst/>
          </a:prstGeom>
          <a:blipFill dpi="0" rotWithShape="1">
            <a:blip r:embed="rId18"/>
            <a:srcRect/>
            <a:stretch>
              <a:fillRect/>
            </a:stretch>
          </a:blipFill>
          <a:ln>
            <a:noFill/>
          </a:ln>
          <a:extLst/>
        </p:spPr>
        <p:txBody>
          <a:bodyPr lIns="0" tIns="0" rIns="0" bIns="0"/>
          <a:lstStyle/>
          <a:p>
            <a:pPr>
              <a:defRPr/>
            </a:pPr>
            <a:endParaRPr lang="ru-RU">
              <a:solidFill>
                <a:prstClr val="black"/>
              </a:solidFill>
              <a:cs typeface="+mn-cs"/>
            </a:endParaRPr>
          </a:p>
        </p:txBody>
      </p:sp>
      <p:sp>
        <p:nvSpPr>
          <p:cNvPr id="9277" name="object 62"/>
          <p:cNvSpPr>
            <a:spLocks noChangeArrowheads="1"/>
          </p:cNvSpPr>
          <p:nvPr/>
        </p:nvSpPr>
        <p:spPr bwMode="auto">
          <a:xfrm>
            <a:off x="10367963" y="2170113"/>
            <a:ext cx="247650" cy="184150"/>
          </a:xfrm>
          <a:prstGeom prst="rect">
            <a:avLst/>
          </a:prstGeom>
          <a:blipFill dpi="0" rotWithShape="1">
            <a:blip r:embed="rId15"/>
            <a:srcRect/>
            <a:stretch>
              <a:fillRect/>
            </a:stretch>
          </a:blipFill>
          <a:ln>
            <a:noFill/>
          </a:ln>
          <a:extLst/>
        </p:spPr>
        <p:txBody>
          <a:bodyPr lIns="0" tIns="0" rIns="0" bIns="0"/>
          <a:lstStyle/>
          <a:p>
            <a:pPr>
              <a:defRPr/>
            </a:pPr>
            <a:endParaRPr lang="ru-RU">
              <a:solidFill>
                <a:prstClr val="black"/>
              </a:solidFill>
              <a:cs typeface="+mn-cs"/>
            </a:endParaRPr>
          </a:p>
        </p:txBody>
      </p:sp>
      <p:sp>
        <p:nvSpPr>
          <p:cNvPr id="9278" name="object 63"/>
          <p:cNvSpPr txBox="1">
            <a:spLocks noChangeArrowheads="1"/>
          </p:cNvSpPr>
          <p:nvPr/>
        </p:nvSpPr>
        <p:spPr bwMode="auto">
          <a:xfrm>
            <a:off x="10399713" y="2097088"/>
            <a:ext cx="187325" cy="287337"/>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mtClean="0">
                <a:solidFill>
                  <a:srgbClr val="FFFFFF"/>
                </a:solidFill>
                <a:cs typeface="+mn-cs"/>
              </a:rPr>
              <a:t>2</a:t>
            </a:r>
            <a:endParaRPr lang="ru-RU" smtClean="0">
              <a:solidFill>
                <a:prstClr val="black"/>
              </a:solidFill>
              <a:cs typeface="+mn-cs"/>
            </a:endParaRPr>
          </a:p>
        </p:txBody>
      </p:sp>
      <p:sp>
        <p:nvSpPr>
          <p:cNvPr id="9279" name="object 64"/>
          <p:cNvSpPr>
            <a:spLocks noChangeArrowheads="1"/>
          </p:cNvSpPr>
          <p:nvPr/>
        </p:nvSpPr>
        <p:spPr bwMode="auto">
          <a:xfrm>
            <a:off x="9583738" y="5808663"/>
            <a:ext cx="538162" cy="354012"/>
          </a:xfrm>
          <a:prstGeom prst="rect">
            <a:avLst/>
          </a:prstGeom>
          <a:blipFill dpi="0" rotWithShape="1">
            <a:blip r:embed="rId19"/>
            <a:srcRect/>
            <a:stretch>
              <a:fillRect/>
            </a:stretch>
          </a:blipFill>
          <a:ln>
            <a:noFill/>
          </a:ln>
          <a:extLst/>
        </p:spPr>
        <p:txBody>
          <a:bodyPr lIns="0" tIns="0" rIns="0" bIns="0"/>
          <a:lstStyle/>
          <a:p>
            <a:pPr>
              <a:defRPr/>
            </a:pPr>
            <a:endParaRPr lang="ru-RU">
              <a:solidFill>
                <a:prstClr val="black"/>
              </a:solidFill>
              <a:cs typeface="+mn-cs"/>
            </a:endParaRPr>
          </a:p>
        </p:txBody>
      </p:sp>
      <p:sp>
        <p:nvSpPr>
          <p:cNvPr id="9280" name="object 65"/>
          <p:cNvSpPr>
            <a:spLocks noChangeArrowheads="1"/>
          </p:cNvSpPr>
          <p:nvPr/>
        </p:nvSpPr>
        <p:spPr bwMode="auto">
          <a:xfrm>
            <a:off x="9536113" y="5735638"/>
            <a:ext cx="701675" cy="566737"/>
          </a:xfrm>
          <a:prstGeom prst="rect">
            <a:avLst/>
          </a:prstGeom>
          <a:blipFill dpi="0" rotWithShape="1">
            <a:blip r:embed="rId20"/>
            <a:srcRect/>
            <a:stretch>
              <a:fillRect/>
            </a:stretch>
          </a:blipFill>
          <a:ln>
            <a:noFill/>
          </a:ln>
          <a:extLst/>
        </p:spPr>
        <p:txBody>
          <a:bodyPr lIns="0" tIns="0" rIns="0" bIns="0"/>
          <a:lstStyle/>
          <a:p>
            <a:pPr>
              <a:defRPr/>
            </a:pPr>
            <a:endParaRPr lang="ru-RU">
              <a:solidFill>
                <a:prstClr val="black"/>
              </a:solidFill>
              <a:cs typeface="+mn-cs"/>
            </a:endParaRPr>
          </a:p>
        </p:txBody>
      </p:sp>
      <p:sp>
        <p:nvSpPr>
          <p:cNvPr id="9281" name="object 66"/>
          <p:cNvSpPr>
            <a:spLocks noChangeArrowheads="1"/>
          </p:cNvSpPr>
          <p:nvPr/>
        </p:nvSpPr>
        <p:spPr bwMode="auto">
          <a:xfrm>
            <a:off x="9647238" y="5832475"/>
            <a:ext cx="411162" cy="260350"/>
          </a:xfrm>
          <a:prstGeom prst="rect">
            <a:avLst/>
          </a:prstGeom>
          <a:blipFill dpi="0" rotWithShape="1">
            <a:blip r:embed="rId21"/>
            <a:srcRect/>
            <a:stretch>
              <a:fillRect/>
            </a:stretch>
          </a:blipFill>
          <a:ln>
            <a:noFill/>
          </a:ln>
          <a:extLst/>
        </p:spPr>
        <p:txBody>
          <a:bodyPr lIns="0" tIns="0" rIns="0" bIns="0"/>
          <a:lstStyle/>
          <a:p>
            <a:pPr>
              <a:defRPr/>
            </a:pPr>
            <a:endParaRPr lang="ru-RU">
              <a:solidFill>
                <a:prstClr val="black"/>
              </a:solidFill>
              <a:cs typeface="+mn-cs"/>
            </a:endParaRPr>
          </a:p>
        </p:txBody>
      </p:sp>
      <p:sp>
        <p:nvSpPr>
          <p:cNvPr id="9282" name="object 67"/>
          <p:cNvSpPr>
            <a:spLocks/>
          </p:cNvSpPr>
          <p:nvPr/>
        </p:nvSpPr>
        <p:spPr bwMode="auto">
          <a:xfrm>
            <a:off x="9647238" y="5832475"/>
            <a:ext cx="411162" cy="261938"/>
          </a:xfrm>
          <a:custGeom>
            <a:avLst/>
            <a:gdLst>
              <a:gd name="T0" fmla="*/ 0 w 307340"/>
              <a:gd name="T1" fmla="*/ 130187 h 260985"/>
              <a:gd name="T2" fmla="*/ 7825 w 307340"/>
              <a:gd name="T3" fmla="*/ 89040 h 260985"/>
              <a:gd name="T4" fmla="*/ 29622 w 307340"/>
              <a:gd name="T5" fmla="*/ 53303 h 260985"/>
              <a:gd name="T6" fmla="*/ 62874 w 307340"/>
              <a:gd name="T7" fmla="*/ 25120 h 260985"/>
              <a:gd name="T8" fmla="*/ 105062 w 307340"/>
              <a:gd name="T9" fmla="*/ 6637 h 260985"/>
              <a:gd name="T10" fmla="*/ 153670 w 307340"/>
              <a:gd name="T11" fmla="*/ 0 h 260985"/>
              <a:gd name="T12" fmla="*/ 202228 w 307340"/>
              <a:gd name="T13" fmla="*/ 6637 h 260985"/>
              <a:gd name="T14" fmla="*/ 244410 w 307340"/>
              <a:gd name="T15" fmla="*/ 25120 h 260985"/>
              <a:gd name="T16" fmla="*/ 277680 w 307340"/>
              <a:gd name="T17" fmla="*/ 53303 h 260985"/>
              <a:gd name="T18" fmla="*/ 299502 w 307340"/>
              <a:gd name="T19" fmla="*/ 89040 h 260985"/>
              <a:gd name="T20" fmla="*/ 307340 w 307340"/>
              <a:gd name="T21" fmla="*/ 130187 h 260985"/>
              <a:gd name="T22" fmla="*/ 299502 w 307340"/>
              <a:gd name="T23" fmla="*/ 171340 h 260985"/>
              <a:gd name="T24" fmla="*/ 277680 w 307340"/>
              <a:gd name="T25" fmla="*/ 207082 h 260985"/>
              <a:gd name="T26" fmla="*/ 244410 w 307340"/>
              <a:gd name="T27" fmla="*/ 235266 h 260985"/>
              <a:gd name="T28" fmla="*/ 202228 w 307340"/>
              <a:gd name="T29" fmla="*/ 253750 h 260985"/>
              <a:gd name="T30" fmla="*/ 153670 w 307340"/>
              <a:gd name="T31" fmla="*/ 260388 h 260985"/>
              <a:gd name="T32" fmla="*/ 105062 w 307340"/>
              <a:gd name="T33" fmla="*/ 253750 h 260985"/>
              <a:gd name="T34" fmla="*/ 62874 w 307340"/>
              <a:gd name="T35" fmla="*/ 235266 h 260985"/>
              <a:gd name="T36" fmla="*/ 29622 w 307340"/>
              <a:gd name="T37" fmla="*/ 207082 h 260985"/>
              <a:gd name="T38" fmla="*/ 7825 w 307340"/>
              <a:gd name="T39" fmla="*/ 171340 h 260985"/>
              <a:gd name="T40" fmla="*/ 0 w 307340"/>
              <a:gd name="T41" fmla="*/ 130187 h 260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7340" h="260985">
                <a:moveTo>
                  <a:pt x="0" y="130187"/>
                </a:moveTo>
                <a:lnTo>
                  <a:pt x="7825" y="89040"/>
                </a:lnTo>
                <a:lnTo>
                  <a:pt x="29622" y="53303"/>
                </a:lnTo>
                <a:lnTo>
                  <a:pt x="62874" y="25120"/>
                </a:lnTo>
                <a:lnTo>
                  <a:pt x="105062" y="6637"/>
                </a:lnTo>
                <a:lnTo>
                  <a:pt x="153670" y="0"/>
                </a:lnTo>
                <a:lnTo>
                  <a:pt x="202228" y="6637"/>
                </a:lnTo>
                <a:lnTo>
                  <a:pt x="244410" y="25120"/>
                </a:lnTo>
                <a:lnTo>
                  <a:pt x="277680" y="53303"/>
                </a:lnTo>
                <a:lnTo>
                  <a:pt x="299502" y="89040"/>
                </a:lnTo>
                <a:lnTo>
                  <a:pt x="307340" y="130187"/>
                </a:lnTo>
                <a:lnTo>
                  <a:pt x="299502" y="171340"/>
                </a:lnTo>
                <a:lnTo>
                  <a:pt x="277680" y="207082"/>
                </a:lnTo>
                <a:lnTo>
                  <a:pt x="244410" y="235266"/>
                </a:lnTo>
                <a:lnTo>
                  <a:pt x="202228" y="253750"/>
                </a:lnTo>
                <a:lnTo>
                  <a:pt x="153670" y="260388"/>
                </a:lnTo>
                <a:lnTo>
                  <a:pt x="105062" y="253750"/>
                </a:lnTo>
                <a:lnTo>
                  <a:pt x="62874" y="235266"/>
                </a:lnTo>
                <a:lnTo>
                  <a:pt x="29622" y="207082"/>
                </a:lnTo>
                <a:lnTo>
                  <a:pt x="7825" y="171340"/>
                </a:lnTo>
                <a:lnTo>
                  <a:pt x="0" y="130187"/>
                </a:lnTo>
                <a:close/>
              </a:path>
            </a:pathLst>
          </a:custGeom>
          <a:noFill/>
          <a:ln w="9525">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9283" name="object 68"/>
          <p:cNvSpPr txBox="1">
            <a:spLocks noChangeArrowheads="1"/>
          </p:cNvSpPr>
          <p:nvPr/>
        </p:nvSpPr>
        <p:spPr bwMode="auto">
          <a:xfrm>
            <a:off x="9759950" y="5799138"/>
            <a:ext cx="190500" cy="287337"/>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mtClean="0">
                <a:solidFill>
                  <a:srgbClr val="FFFFFF"/>
                </a:solidFill>
                <a:cs typeface="+mn-cs"/>
              </a:rPr>
              <a:t>3</a:t>
            </a:r>
            <a:endParaRPr lang="ru-RU" smtClean="0">
              <a:solidFill>
                <a:prstClr val="black"/>
              </a:solidFill>
              <a:cs typeface="+mn-cs"/>
            </a:endParaRPr>
          </a:p>
        </p:txBody>
      </p:sp>
      <p:sp>
        <p:nvSpPr>
          <p:cNvPr id="9284" name="object 69"/>
          <p:cNvSpPr>
            <a:spLocks noChangeArrowheads="1"/>
          </p:cNvSpPr>
          <p:nvPr/>
        </p:nvSpPr>
        <p:spPr bwMode="auto">
          <a:xfrm>
            <a:off x="3249613" y="4525963"/>
            <a:ext cx="361950" cy="269875"/>
          </a:xfrm>
          <a:prstGeom prst="rect">
            <a:avLst/>
          </a:prstGeom>
          <a:blipFill dpi="0" rotWithShape="1">
            <a:blip r:embed="rId22"/>
            <a:srcRect/>
            <a:stretch>
              <a:fillRect/>
            </a:stretch>
          </a:blipFill>
          <a:ln>
            <a:noFill/>
          </a:ln>
          <a:extLst/>
        </p:spPr>
        <p:txBody>
          <a:bodyPr lIns="0" tIns="0" rIns="0" bIns="0"/>
          <a:lstStyle/>
          <a:p>
            <a:pPr>
              <a:defRPr/>
            </a:pPr>
            <a:endParaRPr lang="ru-RU">
              <a:solidFill>
                <a:prstClr val="black"/>
              </a:solidFill>
              <a:cs typeface="+mn-cs"/>
            </a:endParaRPr>
          </a:p>
        </p:txBody>
      </p:sp>
      <p:sp>
        <p:nvSpPr>
          <p:cNvPr id="9285" name="object 70"/>
          <p:cNvSpPr>
            <a:spLocks noChangeArrowheads="1"/>
          </p:cNvSpPr>
          <p:nvPr/>
        </p:nvSpPr>
        <p:spPr bwMode="auto">
          <a:xfrm>
            <a:off x="3113088" y="4410075"/>
            <a:ext cx="703262" cy="565150"/>
          </a:xfrm>
          <a:prstGeom prst="rect">
            <a:avLst/>
          </a:prstGeom>
          <a:blipFill dpi="0" rotWithShape="1">
            <a:blip r:embed="rId23"/>
            <a:srcRect/>
            <a:stretch>
              <a:fillRect/>
            </a:stretch>
          </a:blipFill>
          <a:ln>
            <a:noFill/>
          </a:ln>
          <a:extLst/>
        </p:spPr>
        <p:txBody>
          <a:bodyPr lIns="0" tIns="0" rIns="0" bIns="0"/>
          <a:lstStyle/>
          <a:p>
            <a:pPr>
              <a:defRPr/>
            </a:pPr>
            <a:endParaRPr lang="ru-RU">
              <a:solidFill>
                <a:prstClr val="black"/>
              </a:solidFill>
              <a:cs typeface="+mn-cs"/>
            </a:endParaRPr>
          </a:p>
        </p:txBody>
      </p:sp>
      <p:sp>
        <p:nvSpPr>
          <p:cNvPr id="9286" name="object 71"/>
          <p:cNvSpPr>
            <a:spLocks noChangeArrowheads="1"/>
          </p:cNvSpPr>
          <p:nvPr/>
        </p:nvSpPr>
        <p:spPr bwMode="auto">
          <a:xfrm>
            <a:off x="3313113" y="4551363"/>
            <a:ext cx="234950" cy="173037"/>
          </a:xfrm>
          <a:prstGeom prst="rect">
            <a:avLst/>
          </a:prstGeom>
          <a:blipFill dpi="0" rotWithShape="1">
            <a:blip r:embed="rId24"/>
            <a:srcRect/>
            <a:stretch>
              <a:fillRect/>
            </a:stretch>
          </a:blipFill>
          <a:ln>
            <a:noFill/>
          </a:ln>
          <a:extLst/>
        </p:spPr>
        <p:txBody>
          <a:bodyPr lIns="0" tIns="0" rIns="0" bIns="0"/>
          <a:lstStyle/>
          <a:p>
            <a:pPr>
              <a:defRPr/>
            </a:pPr>
            <a:endParaRPr lang="ru-RU">
              <a:solidFill>
                <a:prstClr val="black"/>
              </a:solidFill>
              <a:cs typeface="+mn-cs"/>
            </a:endParaRPr>
          </a:p>
        </p:txBody>
      </p:sp>
      <p:sp>
        <p:nvSpPr>
          <p:cNvPr id="9287" name="object 72"/>
          <p:cNvSpPr>
            <a:spLocks noChangeArrowheads="1"/>
          </p:cNvSpPr>
          <p:nvPr/>
        </p:nvSpPr>
        <p:spPr bwMode="auto">
          <a:xfrm>
            <a:off x="3306763" y="4546600"/>
            <a:ext cx="247650" cy="182563"/>
          </a:xfrm>
          <a:prstGeom prst="rect">
            <a:avLst/>
          </a:prstGeom>
          <a:blipFill dpi="0" rotWithShape="1">
            <a:blip r:embed="rId15"/>
            <a:srcRect/>
            <a:stretch>
              <a:fillRect/>
            </a:stretch>
          </a:blipFill>
          <a:ln>
            <a:noFill/>
          </a:ln>
          <a:extLst/>
        </p:spPr>
        <p:txBody>
          <a:bodyPr lIns="0" tIns="0" rIns="0" bIns="0"/>
          <a:lstStyle/>
          <a:p>
            <a:pPr>
              <a:defRPr/>
            </a:pPr>
            <a:endParaRPr lang="ru-RU">
              <a:solidFill>
                <a:prstClr val="black"/>
              </a:solidFill>
              <a:cs typeface="+mn-cs"/>
            </a:endParaRPr>
          </a:p>
        </p:txBody>
      </p:sp>
      <p:sp>
        <p:nvSpPr>
          <p:cNvPr id="9288" name="object 73"/>
          <p:cNvSpPr txBox="1">
            <a:spLocks noChangeArrowheads="1"/>
          </p:cNvSpPr>
          <p:nvPr/>
        </p:nvSpPr>
        <p:spPr bwMode="auto">
          <a:xfrm>
            <a:off x="3335338" y="4473575"/>
            <a:ext cx="188912" cy="287338"/>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mtClean="0">
                <a:solidFill>
                  <a:srgbClr val="FFFFFF"/>
                </a:solidFill>
                <a:cs typeface="+mn-cs"/>
              </a:rPr>
              <a:t>4</a:t>
            </a:r>
            <a:endParaRPr lang="ru-RU" smtClean="0">
              <a:solidFill>
                <a:prstClr val="black"/>
              </a:solidFill>
              <a:cs typeface="+mn-cs"/>
            </a:endParaRPr>
          </a:p>
        </p:txBody>
      </p:sp>
      <p:sp>
        <p:nvSpPr>
          <p:cNvPr id="9289" name="object 74"/>
          <p:cNvSpPr>
            <a:spLocks/>
          </p:cNvSpPr>
          <p:nvPr/>
        </p:nvSpPr>
        <p:spPr bwMode="auto">
          <a:xfrm>
            <a:off x="239713" y="2128838"/>
            <a:ext cx="2886075" cy="508000"/>
          </a:xfrm>
          <a:custGeom>
            <a:avLst/>
            <a:gdLst>
              <a:gd name="T0" fmla="*/ 0 w 2165350"/>
              <a:gd name="T1" fmla="*/ 507834 h 508000"/>
              <a:gd name="T2" fmla="*/ 2164969 w 2165350"/>
              <a:gd name="T3" fmla="*/ 507834 h 508000"/>
              <a:gd name="T4" fmla="*/ 2164969 w 2165350"/>
              <a:gd name="T5" fmla="*/ 0 h 508000"/>
              <a:gd name="T6" fmla="*/ 0 w 2165350"/>
              <a:gd name="T7" fmla="*/ 0 h 508000"/>
              <a:gd name="T8" fmla="*/ 0 w 2165350"/>
              <a:gd name="T9" fmla="*/ 507834 h 508000"/>
            </a:gdLst>
            <a:ahLst/>
            <a:cxnLst>
              <a:cxn ang="0">
                <a:pos x="T0" y="T1"/>
              </a:cxn>
              <a:cxn ang="0">
                <a:pos x="T2" y="T3"/>
              </a:cxn>
              <a:cxn ang="0">
                <a:pos x="T4" y="T5"/>
              </a:cxn>
              <a:cxn ang="0">
                <a:pos x="T6" y="T7"/>
              </a:cxn>
              <a:cxn ang="0">
                <a:pos x="T8" y="T9"/>
              </a:cxn>
            </a:cxnLst>
            <a:rect l="0" t="0" r="r" b="b"/>
            <a:pathLst>
              <a:path w="2165350" h="508000">
                <a:moveTo>
                  <a:pt x="0" y="507834"/>
                </a:moveTo>
                <a:lnTo>
                  <a:pt x="2164969" y="507834"/>
                </a:lnTo>
                <a:lnTo>
                  <a:pt x="2164969" y="0"/>
                </a:lnTo>
                <a:lnTo>
                  <a:pt x="0" y="0"/>
                </a:lnTo>
                <a:lnTo>
                  <a:pt x="0" y="507834"/>
                </a:lnTo>
                <a:close/>
              </a:path>
            </a:pathLst>
          </a:custGeom>
          <a:noFill/>
          <a:ln w="25400">
            <a:solidFill>
              <a:srgbClr val="000000"/>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2165" name="object 75"/>
          <p:cNvSpPr txBox="1">
            <a:spLocks noChangeArrowheads="1"/>
          </p:cNvSpPr>
          <p:nvPr/>
        </p:nvSpPr>
        <p:spPr bwMode="auto">
          <a:xfrm>
            <a:off x="239713" y="2128838"/>
            <a:ext cx="2886075" cy="571500"/>
          </a:xfrm>
          <a:prstGeom prst="rect">
            <a:avLst/>
          </a:prstGeom>
          <a:noFill/>
          <a:ln w="25400">
            <a:solidFill>
              <a:srgbClr val="000000"/>
            </a:solidFill>
            <a:miter lim="800000"/>
            <a:headEnd/>
            <a:tailEnd/>
          </a:ln>
        </p:spPr>
        <p:txBody>
          <a:bodyPr lIns="0" tIns="41275" rIns="0" bIns="0">
            <a:spAutoFit/>
          </a:bodyPr>
          <a:lstStyle/>
          <a:p>
            <a:pPr marL="536575" algn="ctr">
              <a:spcBef>
                <a:spcPts val="325"/>
              </a:spcBef>
            </a:pPr>
            <a:r>
              <a:rPr lang="ru-RU" sz="1100">
                <a:solidFill>
                  <a:srgbClr val="000000"/>
                </a:solidFill>
                <a:latin typeface="Times New Roman" pitchFamily="18" charset="0"/>
                <a:cs typeface="Times New Roman" pitchFamily="18" charset="0"/>
              </a:rPr>
              <a:t>Расходное расписание </a:t>
            </a:r>
            <a:r>
              <a:rPr lang="ru-RU" sz="1100" i="1">
                <a:solidFill>
                  <a:srgbClr val="000000"/>
                </a:solidFill>
                <a:latin typeface="Times New Roman" pitchFamily="18" charset="0"/>
                <a:cs typeface="Times New Roman" pitchFamily="18" charset="0"/>
              </a:rPr>
              <a:t>(ЛБО в части согласованных  мероприятий по информатизации)</a:t>
            </a:r>
            <a:endParaRPr lang="ru-RU" sz="1100">
              <a:solidFill>
                <a:srgbClr val="000000"/>
              </a:solidFill>
              <a:latin typeface="Times New Roman" pitchFamily="18" charset="0"/>
              <a:cs typeface="Times New Roman" pitchFamily="18" charset="0"/>
            </a:endParaRPr>
          </a:p>
        </p:txBody>
      </p:sp>
      <p:sp>
        <p:nvSpPr>
          <p:cNvPr id="9291" name="object 76"/>
          <p:cNvSpPr>
            <a:spLocks noChangeArrowheads="1"/>
          </p:cNvSpPr>
          <p:nvPr/>
        </p:nvSpPr>
        <p:spPr bwMode="auto">
          <a:xfrm>
            <a:off x="1608138" y="1804988"/>
            <a:ext cx="146050" cy="385762"/>
          </a:xfrm>
          <a:prstGeom prst="rect">
            <a:avLst/>
          </a:prstGeom>
          <a:blipFill dpi="0" rotWithShape="1">
            <a:blip r:embed="rId25"/>
            <a:srcRect/>
            <a:stretch>
              <a:fillRect/>
            </a:stretch>
          </a:blipFill>
          <a:ln>
            <a:noFill/>
          </a:ln>
          <a:extLst/>
        </p:spPr>
        <p:txBody>
          <a:bodyPr lIns="0" tIns="0" rIns="0" bIns="0"/>
          <a:lstStyle/>
          <a:p>
            <a:pPr>
              <a:defRPr/>
            </a:pPr>
            <a:endParaRPr lang="ru-RU">
              <a:solidFill>
                <a:prstClr val="black"/>
              </a:solidFill>
              <a:cs typeface="+mn-cs"/>
            </a:endParaRPr>
          </a:p>
        </p:txBody>
      </p:sp>
      <p:sp>
        <p:nvSpPr>
          <p:cNvPr id="9292" name="object 77"/>
          <p:cNvSpPr>
            <a:spLocks/>
          </p:cNvSpPr>
          <p:nvPr/>
        </p:nvSpPr>
        <p:spPr bwMode="auto">
          <a:xfrm>
            <a:off x="1682750" y="1965325"/>
            <a:ext cx="0" cy="163513"/>
          </a:xfrm>
          <a:custGeom>
            <a:avLst/>
            <a:gdLst>
              <a:gd name="T0" fmla="*/ 0 h 163830"/>
              <a:gd name="T1" fmla="*/ 163829 h 163830"/>
            </a:gdLst>
            <a:ahLst/>
            <a:cxnLst>
              <a:cxn ang="0">
                <a:pos x="0" y="T0"/>
              </a:cxn>
              <a:cxn ang="0">
                <a:pos x="0" y="T1"/>
              </a:cxn>
            </a:cxnLst>
            <a:rect l="0" t="0" r="r" b="b"/>
            <a:pathLst>
              <a:path h="163830">
                <a:moveTo>
                  <a:pt x="0" y="0"/>
                </a:moveTo>
                <a:lnTo>
                  <a:pt x="0" y="163829"/>
                </a:lnTo>
              </a:path>
            </a:pathLst>
          </a:custGeom>
          <a:noFill/>
          <a:ln w="25400">
            <a:solidFill>
              <a:srgbClr val="C0504D"/>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9293" name="object 78"/>
          <p:cNvSpPr>
            <a:spLocks noChangeArrowheads="1"/>
          </p:cNvSpPr>
          <p:nvPr/>
        </p:nvSpPr>
        <p:spPr bwMode="auto">
          <a:xfrm>
            <a:off x="3068638" y="2419350"/>
            <a:ext cx="5730875" cy="123825"/>
          </a:xfrm>
          <a:prstGeom prst="rect">
            <a:avLst/>
          </a:prstGeom>
          <a:blipFill dpi="0" rotWithShape="1">
            <a:blip r:embed="rId26"/>
            <a:srcRect/>
            <a:stretch>
              <a:fillRect/>
            </a:stretch>
          </a:blipFill>
          <a:ln>
            <a:noFill/>
          </a:ln>
          <a:extLst/>
        </p:spPr>
        <p:txBody>
          <a:bodyPr lIns="0" tIns="0" rIns="0" bIns="0"/>
          <a:lstStyle/>
          <a:p>
            <a:pPr>
              <a:defRPr/>
            </a:pPr>
            <a:endParaRPr lang="ru-RU">
              <a:solidFill>
                <a:prstClr val="black"/>
              </a:solidFill>
              <a:cs typeface="+mn-cs"/>
            </a:endParaRPr>
          </a:p>
        </p:txBody>
      </p:sp>
      <p:sp>
        <p:nvSpPr>
          <p:cNvPr id="9294" name="object 79"/>
          <p:cNvSpPr>
            <a:spLocks/>
          </p:cNvSpPr>
          <p:nvPr/>
        </p:nvSpPr>
        <p:spPr bwMode="auto">
          <a:xfrm>
            <a:off x="3125788" y="2459038"/>
            <a:ext cx="5616575" cy="0"/>
          </a:xfrm>
          <a:custGeom>
            <a:avLst/>
            <a:gdLst>
              <a:gd name="T0" fmla="*/ 0 w 4211320"/>
              <a:gd name="T1" fmla="*/ 4211320 w 4211320"/>
            </a:gdLst>
            <a:ahLst/>
            <a:cxnLst>
              <a:cxn ang="0">
                <a:pos x="T0" y="0"/>
              </a:cxn>
              <a:cxn ang="0">
                <a:pos x="T1" y="0"/>
              </a:cxn>
            </a:cxnLst>
            <a:rect l="0" t="0" r="r" b="b"/>
            <a:pathLst>
              <a:path w="4211320">
                <a:moveTo>
                  <a:pt x="0" y="0"/>
                </a:moveTo>
                <a:lnTo>
                  <a:pt x="4211320" y="0"/>
                </a:lnTo>
              </a:path>
            </a:pathLst>
          </a:custGeom>
          <a:noFill/>
          <a:ln w="38100">
            <a:solidFill>
              <a:srgbClr val="C0504D"/>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9295" name="object 80"/>
          <p:cNvSpPr>
            <a:spLocks noChangeArrowheads="1"/>
          </p:cNvSpPr>
          <p:nvPr/>
        </p:nvSpPr>
        <p:spPr bwMode="auto">
          <a:xfrm>
            <a:off x="8532813" y="2435225"/>
            <a:ext cx="415925" cy="852488"/>
          </a:xfrm>
          <a:prstGeom prst="rect">
            <a:avLst/>
          </a:prstGeom>
          <a:blipFill dpi="0" rotWithShape="1">
            <a:blip r:embed="rId27"/>
            <a:srcRect/>
            <a:stretch>
              <a:fillRect/>
            </a:stretch>
          </a:blipFill>
          <a:ln>
            <a:noFill/>
          </a:ln>
          <a:extLst/>
        </p:spPr>
        <p:txBody>
          <a:bodyPr lIns="0" tIns="0" rIns="0" bIns="0"/>
          <a:lstStyle/>
          <a:p>
            <a:pPr>
              <a:defRPr/>
            </a:pPr>
            <a:endParaRPr lang="ru-RU">
              <a:solidFill>
                <a:prstClr val="black"/>
              </a:solidFill>
              <a:cs typeface="+mn-cs"/>
            </a:endParaRPr>
          </a:p>
        </p:txBody>
      </p:sp>
      <p:sp>
        <p:nvSpPr>
          <p:cNvPr id="9296" name="object 81"/>
          <p:cNvSpPr>
            <a:spLocks/>
          </p:cNvSpPr>
          <p:nvPr/>
        </p:nvSpPr>
        <p:spPr bwMode="auto">
          <a:xfrm>
            <a:off x="8659813" y="2459038"/>
            <a:ext cx="155575" cy="652462"/>
          </a:xfrm>
          <a:custGeom>
            <a:avLst/>
            <a:gdLst>
              <a:gd name="T0" fmla="*/ 13843 w 118109"/>
              <a:gd name="T1" fmla="*/ 537845 h 652780"/>
              <a:gd name="T2" fmla="*/ 1904 w 118109"/>
              <a:gd name="T3" fmla="*/ 545211 h 652780"/>
              <a:gd name="T4" fmla="*/ 0 w 118109"/>
              <a:gd name="T5" fmla="*/ 553085 h 652780"/>
              <a:gd name="T6" fmla="*/ 61595 w 118109"/>
              <a:gd name="T7" fmla="*/ 652526 h 652780"/>
              <a:gd name="T8" fmla="*/ 75270 w 118109"/>
              <a:gd name="T9" fmla="*/ 627634 h 652780"/>
              <a:gd name="T10" fmla="*/ 48259 w 118109"/>
              <a:gd name="T11" fmla="*/ 627634 h 652780"/>
              <a:gd name="T12" fmla="*/ 47024 w 118109"/>
              <a:gd name="T13" fmla="*/ 580704 h 652780"/>
              <a:gd name="T14" fmla="*/ 21589 w 118109"/>
              <a:gd name="T15" fmla="*/ 539623 h 652780"/>
              <a:gd name="T16" fmla="*/ 13843 w 118109"/>
              <a:gd name="T17" fmla="*/ 537845 h 652780"/>
              <a:gd name="T18" fmla="*/ 47024 w 118109"/>
              <a:gd name="T19" fmla="*/ 580704 h 652780"/>
              <a:gd name="T20" fmla="*/ 48259 w 118109"/>
              <a:gd name="T21" fmla="*/ 627634 h 652780"/>
              <a:gd name="T22" fmla="*/ 73659 w 118109"/>
              <a:gd name="T23" fmla="*/ 626999 h 652780"/>
              <a:gd name="T24" fmla="*/ 73509 w 118109"/>
              <a:gd name="T25" fmla="*/ 621284 h 652780"/>
              <a:gd name="T26" fmla="*/ 49783 w 118109"/>
              <a:gd name="T27" fmla="*/ 621284 h 652780"/>
              <a:gd name="T28" fmla="*/ 60289 w 118109"/>
              <a:gd name="T29" fmla="*/ 602129 h 652780"/>
              <a:gd name="T30" fmla="*/ 47024 w 118109"/>
              <a:gd name="T31" fmla="*/ 580704 h 652780"/>
              <a:gd name="T32" fmla="*/ 103377 w 118109"/>
              <a:gd name="T33" fmla="*/ 535432 h 652780"/>
              <a:gd name="T34" fmla="*/ 95630 w 118109"/>
              <a:gd name="T35" fmla="*/ 537718 h 652780"/>
              <a:gd name="T36" fmla="*/ 72422 w 118109"/>
              <a:gd name="T37" fmla="*/ 580005 h 652780"/>
              <a:gd name="T38" fmla="*/ 73659 w 118109"/>
              <a:gd name="T39" fmla="*/ 626999 h 652780"/>
              <a:gd name="T40" fmla="*/ 48259 w 118109"/>
              <a:gd name="T41" fmla="*/ 627634 h 652780"/>
              <a:gd name="T42" fmla="*/ 75270 w 118109"/>
              <a:gd name="T43" fmla="*/ 627634 h 652780"/>
              <a:gd name="T44" fmla="*/ 114553 w 118109"/>
              <a:gd name="T45" fmla="*/ 556133 h 652780"/>
              <a:gd name="T46" fmla="*/ 117855 w 118109"/>
              <a:gd name="T47" fmla="*/ 549910 h 652780"/>
              <a:gd name="T48" fmla="*/ 115697 w 118109"/>
              <a:gd name="T49" fmla="*/ 542163 h 652780"/>
              <a:gd name="T50" fmla="*/ 109474 w 118109"/>
              <a:gd name="T51" fmla="*/ 538861 h 652780"/>
              <a:gd name="T52" fmla="*/ 103377 w 118109"/>
              <a:gd name="T53" fmla="*/ 535432 h 652780"/>
              <a:gd name="T54" fmla="*/ 60289 w 118109"/>
              <a:gd name="T55" fmla="*/ 602129 h 652780"/>
              <a:gd name="T56" fmla="*/ 49783 w 118109"/>
              <a:gd name="T57" fmla="*/ 621284 h 652780"/>
              <a:gd name="T58" fmla="*/ 71754 w 118109"/>
              <a:gd name="T59" fmla="*/ 620649 h 652780"/>
              <a:gd name="T60" fmla="*/ 60289 w 118109"/>
              <a:gd name="T61" fmla="*/ 602129 h 652780"/>
              <a:gd name="T62" fmla="*/ 72422 w 118109"/>
              <a:gd name="T63" fmla="*/ 580005 h 652780"/>
              <a:gd name="T64" fmla="*/ 60289 w 118109"/>
              <a:gd name="T65" fmla="*/ 602129 h 652780"/>
              <a:gd name="T66" fmla="*/ 71754 w 118109"/>
              <a:gd name="T67" fmla="*/ 620649 h 652780"/>
              <a:gd name="T68" fmla="*/ 49783 w 118109"/>
              <a:gd name="T69" fmla="*/ 621284 h 652780"/>
              <a:gd name="T70" fmla="*/ 73509 w 118109"/>
              <a:gd name="T71" fmla="*/ 621284 h 652780"/>
              <a:gd name="T72" fmla="*/ 72422 w 118109"/>
              <a:gd name="T73" fmla="*/ 580005 h 652780"/>
              <a:gd name="T74" fmla="*/ 57150 w 118109"/>
              <a:gd name="T75" fmla="*/ 0 h 652780"/>
              <a:gd name="T76" fmla="*/ 31750 w 118109"/>
              <a:gd name="T77" fmla="*/ 635 h 652780"/>
              <a:gd name="T78" fmla="*/ 47024 w 118109"/>
              <a:gd name="T79" fmla="*/ 580704 h 652780"/>
              <a:gd name="T80" fmla="*/ 60289 w 118109"/>
              <a:gd name="T81" fmla="*/ 602129 h 652780"/>
              <a:gd name="T82" fmla="*/ 72422 w 118109"/>
              <a:gd name="T83" fmla="*/ 580005 h 652780"/>
              <a:gd name="T84" fmla="*/ 57150 w 118109"/>
              <a:gd name="T85" fmla="*/ 0 h 652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8109" h="652780">
                <a:moveTo>
                  <a:pt x="13843" y="537845"/>
                </a:moveTo>
                <a:lnTo>
                  <a:pt x="1904" y="545211"/>
                </a:lnTo>
                <a:lnTo>
                  <a:pt x="0" y="553085"/>
                </a:lnTo>
                <a:lnTo>
                  <a:pt x="61595" y="652526"/>
                </a:lnTo>
                <a:lnTo>
                  <a:pt x="75270" y="627634"/>
                </a:lnTo>
                <a:lnTo>
                  <a:pt x="48259" y="627634"/>
                </a:lnTo>
                <a:lnTo>
                  <a:pt x="47024" y="580704"/>
                </a:lnTo>
                <a:lnTo>
                  <a:pt x="21589" y="539623"/>
                </a:lnTo>
                <a:lnTo>
                  <a:pt x="13843" y="537845"/>
                </a:lnTo>
                <a:close/>
              </a:path>
              <a:path w="118109" h="652780">
                <a:moveTo>
                  <a:pt x="47024" y="580704"/>
                </a:moveTo>
                <a:lnTo>
                  <a:pt x="48259" y="627634"/>
                </a:lnTo>
                <a:lnTo>
                  <a:pt x="73659" y="626999"/>
                </a:lnTo>
                <a:lnTo>
                  <a:pt x="73509" y="621284"/>
                </a:lnTo>
                <a:lnTo>
                  <a:pt x="49783" y="621284"/>
                </a:lnTo>
                <a:lnTo>
                  <a:pt x="60289" y="602129"/>
                </a:lnTo>
                <a:lnTo>
                  <a:pt x="47024" y="580704"/>
                </a:lnTo>
                <a:close/>
              </a:path>
              <a:path w="118109" h="652780">
                <a:moveTo>
                  <a:pt x="103377" y="535432"/>
                </a:moveTo>
                <a:lnTo>
                  <a:pt x="95630" y="537718"/>
                </a:lnTo>
                <a:lnTo>
                  <a:pt x="72422" y="580005"/>
                </a:lnTo>
                <a:lnTo>
                  <a:pt x="73659" y="626999"/>
                </a:lnTo>
                <a:lnTo>
                  <a:pt x="48259" y="627634"/>
                </a:lnTo>
                <a:lnTo>
                  <a:pt x="75270" y="627634"/>
                </a:lnTo>
                <a:lnTo>
                  <a:pt x="114553" y="556133"/>
                </a:lnTo>
                <a:lnTo>
                  <a:pt x="117855" y="549910"/>
                </a:lnTo>
                <a:lnTo>
                  <a:pt x="115697" y="542163"/>
                </a:lnTo>
                <a:lnTo>
                  <a:pt x="109474" y="538861"/>
                </a:lnTo>
                <a:lnTo>
                  <a:pt x="103377" y="535432"/>
                </a:lnTo>
                <a:close/>
              </a:path>
              <a:path w="118109" h="652780">
                <a:moveTo>
                  <a:pt x="60289" y="602129"/>
                </a:moveTo>
                <a:lnTo>
                  <a:pt x="49783" y="621284"/>
                </a:lnTo>
                <a:lnTo>
                  <a:pt x="71754" y="620649"/>
                </a:lnTo>
                <a:lnTo>
                  <a:pt x="60289" y="602129"/>
                </a:lnTo>
                <a:close/>
              </a:path>
              <a:path w="118109" h="652780">
                <a:moveTo>
                  <a:pt x="72422" y="580005"/>
                </a:moveTo>
                <a:lnTo>
                  <a:pt x="60289" y="602129"/>
                </a:lnTo>
                <a:lnTo>
                  <a:pt x="71754" y="620649"/>
                </a:lnTo>
                <a:lnTo>
                  <a:pt x="49783" y="621284"/>
                </a:lnTo>
                <a:lnTo>
                  <a:pt x="73509" y="621284"/>
                </a:lnTo>
                <a:lnTo>
                  <a:pt x="72422" y="580005"/>
                </a:lnTo>
                <a:close/>
              </a:path>
              <a:path w="118109" h="652780">
                <a:moveTo>
                  <a:pt x="57150" y="0"/>
                </a:moveTo>
                <a:lnTo>
                  <a:pt x="31750" y="635"/>
                </a:lnTo>
                <a:lnTo>
                  <a:pt x="47024" y="580704"/>
                </a:lnTo>
                <a:lnTo>
                  <a:pt x="60289" y="602129"/>
                </a:lnTo>
                <a:lnTo>
                  <a:pt x="72422" y="580005"/>
                </a:lnTo>
                <a:lnTo>
                  <a:pt x="57150" y="0"/>
                </a:lnTo>
                <a:close/>
              </a:path>
            </a:pathLst>
          </a:custGeom>
          <a:solidFill>
            <a:srgbClr val="C0504D"/>
          </a:solidFill>
          <a:ln>
            <a:noFill/>
          </a:ln>
          <a:extLst/>
        </p:spPr>
        <p:txBody>
          <a:bodyPr lIns="0" tIns="0" rIns="0" bIns="0"/>
          <a:lstStyle/>
          <a:p>
            <a:pPr>
              <a:defRPr/>
            </a:pPr>
            <a:endParaRPr lang="ru-RU">
              <a:solidFill>
                <a:prstClr val="black"/>
              </a:solidFill>
              <a:latin typeface="Arial" charset="0"/>
              <a:cs typeface="+mn-cs"/>
            </a:endParaRPr>
          </a:p>
        </p:txBody>
      </p:sp>
      <p:sp>
        <p:nvSpPr>
          <p:cNvPr id="9297" name="object 82"/>
          <p:cNvSpPr>
            <a:spLocks noChangeArrowheads="1"/>
          </p:cNvSpPr>
          <p:nvPr/>
        </p:nvSpPr>
        <p:spPr bwMode="auto">
          <a:xfrm>
            <a:off x="3302000" y="2324100"/>
            <a:ext cx="361950" cy="269875"/>
          </a:xfrm>
          <a:prstGeom prst="rect">
            <a:avLst/>
          </a:prstGeom>
          <a:blipFill dpi="0" rotWithShape="1">
            <a:blip r:embed="rId28"/>
            <a:srcRect/>
            <a:stretch>
              <a:fillRect/>
            </a:stretch>
          </a:blipFill>
          <a:ln>
            <a:noFill/>
          </a:ln>
          <a:extLst/>
        </p:spPr>
        <p:txBody>
          <a:bodyPr lIns="0" tIns="0" rIns="0" bIns="0"/>
          <a:lstStyle/>
          <a:p>
            <a:pPr>
              <a:defRPr/>
            </a:pPr>
            <a:endParaRPr lang="ru-RU">
              <a:solidFill>
                <a:prstClr val="black"/>
              </a:solidFill>
              <a:cs typeface="+mn-cs"/>
            </a:endParaRPr>
          </a:p>
        </p:txBody>
      </p:sp>
      <p:sp>
        <p:nvSpPr>
          <p:cNvPr id="9298" name="object 83"/>
          <p:cNvSpPr>
            <a:spLocks noChangeArrowheads="1"/>
          </p:cNvSpPr>
          <p:nvPr/>
        </p:nvSpPr>
        <p:spPr bwMode="auto">
          <a:xfrm>
            <a:off x="3167063" y="2209800"/>
            <a:ext cx="701675" cy="565150"/>
          </a:xfrm>
          <a:prstGeom prst="rect">
            <a:avLst/>
          </a:prstGeom>
          <a:blipFill dpi="0" rotWithShape="1">
            <a:blip r:embed="rId29"/>
            <a:srcRect/>
            <a:stretch>
              <a:fillRect/>
            </a:stretch>
          </a:blipFill>
          <a:ln>
            <a:noFill/>
          </a:ln>
          <a:extLst/>
        </p:spPr>
        <p:txBody>
          <a:bodyPr lIns="0" tIns="0" rIns="0" bIns="0"/>
          <a:lstStyle/>
          <a:p>
            <a:pPr>
              <a:defRPr/>
            </a:pPr>
            <a:endParaRPr lang="ru-RU">
              <a:solidFill>
                <a:prstClr val="black"/>
              </a:solidFill>
              <a:cs typeface="+mn-cs"/>
            </a:endParaRPr>
          </a:p>
        </p:txBody>
      </p:sp>
      <p:sp>
        <p:nvSpPr>
          <p:cNvPr id="9299" name="object 84"/>
          <p:cNvSpPr>
            <a:spLocks noChangeArrowheads="1"/>
          </p:cNvSpPr>
          <p:nvPr/>
        </p:nvSpPr>
        <p:spPr bwMode="auto">
          <a:xfrm>
            <a:off x="3365500" y="2349500"/>
            <a:ext cx="234950" cy="173038"/>
          </a:xfrm>
          <a:prstGeom prst="rect">
            <a:avLst/>
          </a:prstGeom>
          <a:blipFill dpi="0" rotWithShape="1">
            <a:blip r:embed="rId10"/>
            <a:srcRect/>
            <a:stretch>
              <a:fillRect/>
            </a:stretch>
          </a:blipFill>
          <a:ln>
            <a:noFill/>
          </a:ln>
          <a:extLst/>
        </p:spPr>
        <p:txBody>
          <a:bodyPr lIns="0" tIns="0" rIns="0" bIns="0"/>
          <a:lstStyle/>
          <a:p>
            <a:pPr>
              <a:defRPr/>
            </a:pPr>
            <a:endParaRPr lang="ru-RU">
              <a:solidFill>
                <a:prstClr val="black"/>
              </a:solidFill>
              <a:cs typeface="+mn-cs"/>
            </a:endParaRPr>
          </a:p>
        </p:txBody>
      </p:sp>
      <p:sp>
        <p:nvSpPr>
          <p:cNvPr id="9300" name="object 85"/>
          <p:cNvSpPr>
            <a:spLocks noChangeArrowheads="1"/>
          </p:cNvSpPr>
          <p:nvPr/>
        </p:nvSpPr>
        <p:spPr bwMode="auto">
          <a:xfrm>
            <a:off x="3359150" y="2344738"/>
            <a:ext cx="247650" cy="182562"/>
          </a:xfrm>
          <a:prstGeom prst="rect">
            <a:avLst/>
          </a:prstGeom>
          <a:blipFill dpi="0" rotWithShape="1">
            <a:blip r:embed="rId30"/>
            <a:srcRect/>
            <a:stretch>
              <a:fillRect/>
            </a:stretch>
          </a:blipFill>
          <a:ln>
            <a:noFill/>
          </a:ln>
          <a:extLst/>
        </p:spPr>
        <p:txBody>
          <a:bodyPr lIns="0" tIns="0" rIns="0" bIns="0"/>
          <a:lstStyle/>
          <a:p>
            <a:pPr>
              <a:defRPr/>
            </a:pPr>
            <a:endParaRPr lang="ru-RU">
              <a:solidFill>
                <a:prstClr val="black"/>
              </a:solidFill>
              <a:cs typeface="+mn-cs"/>
            </a:endParaRPr>
          </a:p>
        </p:txBody>
      </p:sp>
      <p:sp>
        <p:nvSpPr>
          <p:cNvPr id="9301" name="object 86"/>
          <p:cNvSpPr txBox="1">
            <a:spLocks noChangeArrowheads="1"/>
          </p:cNvSpPr>
          <p:nvPr/>
        </p:nvSpPr>
        <p:spPr bwMode="auto">
          <a:xfrm>
            <a:off x="3389313" y="2271713"/>
            <a:ext cx="187325" cy="287337"/>
          </a:xfrm>
          <a:prstGeom prst="rect">
            <a:avLst/>
          </a:prstGeom>
          <a:noFill/>
          <a:ln>
            <a:noFill/>
          </a:ln>
          <a:extLst/>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mtClean="0">
                <a:solidFill>
                  <a:srgbClr val="FFFFFF"/>
                </a:solidFill>
                <a:cs typeface="+mn-cs"/>
              </a:rPr>
              <a:t>5</a:t>
            </a:r>
            <a:endParaRPr lang="ru-RU" smtClean="0">
              <a:solidFill>
                <a:prstClr val="black"/>
              </a:solidFill>
              <a:cs typeface="+mn-cs"/>
            </a:endParaRPr>
          </a:p>
        </p:txBody>
      </p:sp>
      <p:sp>
        <p:nvSpPr>
          <p:cNvPr id="9302" name="object 87"/>
          <p:cNvSpPr>
            <a:spLocks/>
          </p:cNvSpPr>
          <p:nvPr/>
        </p:nvSpPr>
        <p:spPr bwMode="auto">
          <a:xfrm>
            <a:off x="715963" y="1258888"/>
            <a:ext cx="2217737" cy="706437"/>
          </a:xfrm>
          <a:custGeom>
            <a:avLst/>
            <a:gdLst>
              <a:gd name="T0" fmla="*/ 0 w 1662430"/>
              <a:gd name="T1" fmla="*/ 705916 h 706119"/>
              <a:gd name="T2" fmla="*/ 1662049 w 1662430"/>
              <a:gd name="T3" fmla="*/ 705916 h 706119"/>
              <a:gd name="T4" fmla="*/ 1662049 w 1662430"/>
              <a:gd name="T5" fmla="*/ 0 h 706119"/>
              <a:gd name="T6" fmla="*/ 0 w 1662430"/>
              <a:gd name="T7" fmla="*/ 0 h 706119"/>
              <a:gd name="T8" fmla="*/ 0 w 1662430"/>
              <a:gd name="T9" fmla="*/ 705916 h 706119"/>
            </a:gdLst>
            <a:ahLst/>
            <a:cxnLst>
              <a:cxn ang="0">
                <a:pos x="T0" y="T1"/>
              </a:cxn>
              <a:cxn ang="0">
                <a:pos x="T2" y="T3"/>
              </a:cxn>
              <a:cxn ang="0">
                <a:pos x="T4" y="T5"/>
              </a:cxn>
              <a:cxn ang="0">
                <a:pos x="T6" y="T7"/>
              </a:cxn>
              <a:cxn ang="0">
                <a:pos x="T8" y="T9"/>
              </a:cxn>
            </a:cxnLst>
            <a:rect l="0" t="0" r="r" b="b"/>
            <a:pathLst>
              <a:path w="1662430" h="706119">
                <a:moveTo>
                  <a:pt x="0" y="705916"/>
                </a:moveTo>
                <a:lnTo>
                  <a:pt x="1662049" y="705916"/>
                </a:lnTo>
                <a:lnTo>
                  <a:pt x="1662049" y="0"/>
                </a:lnTo>
                <a:lnTo>
                  <a:pt x="0" y="0"/>
                </a:lnTo>
                <a:lnTo>
                  <a:pt x="0" y="705916"/>
                </a:lnTo>
                <a:close/>
              </a:path>
            </a:pathLst>
          </a:custGeom>
          <a:solidFill>
            <a:srgbClr val="B8CDE4"/>
          </a:solidFill>
          <a:ln>
            <a:noFill/>
          </a:ln>
          <a:extLst/>
        </p:spPr>
        <p:txBody>
          <a:bodyPr lIns="0" tIns="0" rIns="0" bIns="0"/>
          <a:lstStyle/>
          <a:p>
            <a:pPr>
              <a:defRPr/>
            </a:pPr>
            <a:endParaRPr lang="ru-RU">
              <a:solidFill>
                <a:prstClr val="black"/>
              </a:solidFill>
              <a:latin typeface="Arial" charset="0"/>
              <a:cs typeface="+mn-cs"/>
            </a:endParaRPr>
          </a:p>
        </p:txBody>
      </p:sp>
      <p:sp>
        <p:nvSpPr>
          <p:cNvPr id="88" name="object 88"/>
          <p:cNvSpPr txBox="1"/>
          <p:nvPr/>
        </p:nvSpPr>
        <p:spPr>
          <a:xfrm>
            <a:off x="715963" y="1258888"/>
            <a:ext cx="2217737" cy="679450"/>
          </a:xfrm>
          <a:prstGeom prst="rect">
            <a:avLst/>
          </a:prstGeom>
          <a:ln w="9525">
            <a:solidFill>
              <a:srgbClr val="000000"/>
            </a:solidFill>
          </a:ln>
        </p:spPr>
        <p:txBody>
          <a:bodyPr lIns="0" tIns="0" rIns="0" bIns="0">
            <a:spAutoFit/>
          </a:bodyPr>
          <a:lstStyle/>
          <a:p>
            <a:pPr fontAlgn="auto">
              <a:spcBef>
                <a:spcPts val="0"/>
              </a:spcBef>
              <a:spcAft>
                <a:spcPts val="0"/>
              </a:spcAft>
              <a:defRPr/>
            </a:pPr>
            <a:endParaRPr sz="1650" dirty="0">
              <a:solidFill>
                <a:prstClr val="black"/>
              </a:solidFill>
              <a:latin typeface="Times New Roman"/>
              <a:cs typeface="Times New Roman"/>
            </a:endParaRPr>
          </a:p>
          <a:p>
            <a:pPr algn="ctr" fontAlgn="auto">
              <a:spcBef>
                <a:spcPts val="0"/>
              </a:spcBef>
              <a:spcAft>
                <a:spcPts val="0"/>
              </a:spcAft>
              <a:defRPr/>
            </a:pPr>
            <a:r>
              <a:rPr sz="1400" b="1" spc="-10" dirty="0">
                <a:solidFill>
                  <a:prstClr val="black"/>
                </a:solidFill>
                <a:latin typeface="Times New Roman"/>
                <a:cs typeface="Times New Roman"/>
              </a:rPr>
              <a:t>ГРБС</a:t>
            </a:r>
            <a:endParaRPr lang="ru-RU" sz="1400" b="1" spc="-10" dirty="0">
              <a:solidFill>
                <a:prstClr val="black"/>
              </a:solidFill>
              <a:latin typeface="Times New Roman"/>
              <a:cs typeface="Times New Roman"/>
            </a:endParaRPr>
          </a:p>
          <a:p>
            <a:pPr algn="ctr" fontAlgn="auto">
              <a:spcBef>
                <a:spcPts val="0"/>
              </a:spcBef>
              <a:spcAft>
                <a:spcPts val="0"/>
              </a:spcAft>
              <a:defRPr/>
            </a:pPr>
            <a:endParaRPr sz="1400" dirty="0">
              <a:solidFill>
                <a:prstClr val="black"/>
              </a:solidFill>
              <a:latin typeface="Times New Roman"/>
              <a:cs typeface="Times New Roman"/>
            </a:endParaRPr>
          </a:p>
        </p:txBody>
      </p:sp>
      <p:sp>
        <p:nvSpPr>
          <p:cNvPr id="132179" name="TextBox 1"/>
          <p:cNvSpPr txBox="1">
            <a:spLocks noChangeArrowheads="1"/>
          </p:cNvSpPr>
          <p:nvPr/>
        </p:nvSpPr>
        <p:spPr bwMode="auto">
          <a:xfrm>
            <a:off x="11345863" y="6259513"/>
            <a:ext cx="568325" cy="368300"/>
          </a:xfrm>
          <a:prstGeom prst="rect">
            <a:avLst/>
          </a:prstGeom>
          <a:noFill/>
          <a:ln w="9525">
            <a:noFill/>
            <a:miter lim="800000"/>
            <a:headEnd/>
            <a:tailEnd/>
          </a:ln>
        </p:spPr>
        <p:txBody>
          <a:bodyPr>
            <a:spAutoFit/>
          </a:bodyPr>
          <a:lstStyle/>
          <a:p>
            <a:pPr eaLnBrk="0" hangingPunct="0"/>
            <a:r>
              <a:rPr lang="ru-RU"/>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461750" y="177800"/>
            <a:ext cx="241300" cy="347663"/>
          </a:xfrm>
          <a:prstGeom prst="rect">
            <a:avLst/>
          </a:prstGeom>
        </p:spPr>
        <p:txBody>
          <a:bodyPr lIns="0" tIns="12065" rIns="0" bIns="0">
            <a:spAutoFit/>
          </a:bodyPr>
          <a:lstStyle/>
          <a:p>
            <a:pPr marL="12700" fontAlgn="auto">
              <a:spcBef>
                <a:spcPts val="95"/>
              </a:spcBef>
              <a:spcAft>
                <a:spcPts val="0"/>
              </a:spcAft>
              <a:defRPr/>
            </a:pPr>
            <a:r>
              <a:rPr sz="2200" spc="-5" dirty="0">
                <a:solidFill>
                  <a:srgbClr val="DEAA46"/>
                </a:solidFill>
                <a:latin typeface="Arial"/>
                <a:cs typeface="Arial"/>
              </a:rPr>
              <a:t>4</a:t>
            </a:r>
            <a:endParaRPr sz="2200">
              <a:solidFill>
                <a:prstClr val="black"/>
              </a:solidFill>
              <a:latin typeface="Arial"/>
              <a:cs typeface="Arial"/>
            </a:endParaRPr>
          </a:p>
        </p:txBody>
      </p:sp>
      <p:sp>
        <p:nvSpPr>
          <p:cNvPr id="133122" name="object 6"/>
          <p:cNvSpPr txBox="1">
            <a:spLocks noChangeArrowheads="1"/>
          </p:cNvSpPr>
          <p:nvPr/>
        </p:nvSpPr>
        <p:spPr bwMode="auto">
          <a:xfrm>
            <a:off x="11329988" y="39688"/>
            <a:ext cx="187325" cy="287337"/>
          </a:xfrm>
          <a:prstGeom prst="rect">
            <a:avLst/>
          </a:prstGeom>
          <a:noFill/>
          <a:ln w="9525">
            <a:noFill/>
            <a:miter lim="800000"/>
            <a:headEnd/>
            <a:tailEnd/>
          </a:ln>
        </p:spPr>
        <p:txBody>
          <a:bodyPr lIns="0" tIns="12700" rIns="0" bIns="0">
            <a:spAutoFit/>
          </a:bodyPr>
          <a:lstStyle/>
          <a:p>
            <a:pPr marL="12700">
              <a:spcBef>
                <a:spcPts val="100"/>
              </a:spcBef>
            </a:pPr>
            <a:r>
              <a:rPr lang="ru-RU">
                <a:solidFill>
                  <a:srgbClr val="F1F1F1"/>
                </a:solidFill>
                <a:latin typeface="Times New Roman" pitchFamily="18" charset="0"/>
                <a:cs typeface="Times New Roman" pitchFamily="18" charset="0"/>
              </a:rPr>
              <a:t>4</a:t>
            </a:r>
            <a:endParaRPr lang="ru-RU">
              <a:solidFill>
                <a:srgbClr val="000000"/>
              </a:solidFill>
              <a:latin typeface="Times New Roman" pitchFamily="18" charset="0"/>
              <a:cs typeface="Times New Roman" pitchFamily="18" charset="0"/>
            </a:endParaRPr>
          </a:p>
        </p:txBody>
      </p:sp>
      <p:sp>
        <p:nvSpPr>
          <p:cNvPr id="10246" name="object 7"/>
          <p:cNvSpPr>
            <a:spLocks noChangeArrowheads="1"/>
          </p:cNvSpPr>
          <p:nvPr/>
        </p:nvSpPr>
        <p:spPr bwMode="auto">
          <a:xfrm>
            <a:off x="177800" y="2438400"/>
            <a:ext cx="2430463" cy="887413"/>
          </a:xfrm>
          <a:prstGeom prst="rect">
            <a:avLst/>
          </a:prstGeom>
          <a:blipFill dpi="0" rotWithShape="1">
            <a:blip r:embed="rId3"/>
            <a:srcRect/>
            <a:stretch>
              <a:fillRect/>
            </a:stretch>
          </a:blipFill>
          <a:ln>
            <a:noFill/>
          </a:ln>
          <a:extLst/>
        </p:spPr>
        <p:txBody>
          <a:bodyPr lIns="0" tIns="0" rIns="0" bIns="0"/>
          <a:lstStyle/>
          <a:p>
            <a:pPr>
              <a:defRPr/>
            </a:pPr>
            <a:endParaRPr lang="ru-RU">
              <a:solidFill>
                <a:prstClr val="black"/>
              </a:solidFill>
              <a:cs typeface="+mn-cs"/>
            </a:endParaRPr>
          </a:p>
        </p:txBody>
      </p:sp>
      <p:sp>
        <p:nvSpPr>
          <p:cNvPr id="10247" name="object 8"/>
          <p:cNvSpPr>
            <a:spLocks noChangeArrowheads="1"/>
          </p:cNvSpPr>
          <p:nvPr/>
        </p:nvSpPr>
        <p:spPr bwMode="auto">
          <a:xfrm>
            <a:off x="185738" y="2633663"/>
            <a:ext cx="2640012" cy="565150"/>
          </a:xfrm>
          <a:prstGeom prst="rect">
            <a:avLst/>
          </a:prstGeom>
          <a:blipFill dpi="0" rotWithShape="1">
            <a:blip r:embed="rId4"/>
            <a:srcRect/>
            <a:stretch>
              <a:fillRect/>
            </a:stretch>
          </a:blipFill>
          <a:ln>
            <a:noFill/>
          </a:ln>
          <a:extLst/>
        </p:spPr>
        <p:txBody>
          <a:bodyPr lIns="0" tIns="0" rIns="0" bIns="0"/>
          <a:lstStyle/>
          <a:p>
            <a:pPr>
              <a:defRPr/>
            </a:pPr>
            <a:endParaRPr lang="ru-RU">
              <a:solidFill>
                <a:prstClr val="black"/>
              </a:solidFill>
              <a:cs typeface="+mn-cs"/>
            </a:endParaRPr>
          </a:p>
        </p:txBody>
      </p:sp>
      <p:sp>
        <p:nvSpPr>
          <p:cNvPr id="9" name="object 9"/>
          <p:cNvSpPr txBox="1"/>
          <p:nvPr/>
        </p:nvSpPr>
        <p:spPr>
          <a:xfrm>
            <a:off x="239713" y="2462213"/>
            <a:ext cx="2305050" cy="546100"/>
          </a:xfrm>
          <a:prstGeom prst="rect">
            <a:avLst/>
          </a:prstGeom>
          <a:solidFill>
            <a:srgbClr val="E6DFEB"/>
          </a:solidFill>
          <a:ln w="9525">
            <a:solidFill>
              <a:srgbClr val="497DBA"/>
            </a:solidFill>
          </a:ln>
        </p:spPr>
        <p:txBody>
          <a:bodyPr lIns="0" tIns="3175" rIns="0" bIns="0">
            <a:spAutoFit/>
          </a:bodyPr>
          <a:lstStyle/>
          <a:p>
            <a:pPr fontAlgn="auto">
              <a:spcBef>
                <a:spcPts val="25"/>
              </a:spcBef>
              <a:spcAft>
                <a:spcPts val="0"/>
              </a:spcAft>
              <a:defRPr/>
            </a:pPr>
            <a:endParaRPr sz="1700">
              <a:solidFill>
                <a:prstClr val="black"/>
              </a:solidFill>
              <a:latin typeface="Times New Roman"/>
              <a:cs typeface="Times New Roman"/>
            </a:endParaRPr>
          </a:p>
          <a:p>
            <a:pPr marL="140335" fontAlgn="auto">
              <a:spcBef>
                <a:spcPts val="0"/>
              </a:spcBef>
              <a:spcAft>
                <a:spcPts val="0"/>
              </a:spcAft>
              <a:defRPr/>
            </a:pPr>
            <a:r>
              <a:rPr spc="-10" dirty="0">
                <a:solidFill>
                  <a:prstClr val="black"/>
                </a:solidFill>
                <a:latin typeface="Times New Roman"/>
                <a:cs typeface="Times New Roman"/>
              </a:rPr>
              <a:t>Сведения </a:t>
            </a:r>
            <a:r>
              <a:rPr dirty="0">
                <a:solidFill>
                  <a:prstClr val="black"/>
                </a:solidFill>
                <a:latin typeface="Times New Roman"/>
                <a:cs typeface="Times New Roman"/>
              </a:rPr>
              <a:t>о</a:t>
            </a:r>
            <a:r>
              <a:rPr spc="-30" dirty="0">
                <a:solidFill>
                  <a:prstClr val="black"/>
                </a:solidFill>
                <a:latin typeface="Times New Roman"/>
                <a:cs typeface="Times New Roman"/>
              </a:rPr>
              <a:t> </a:t>
            </a:r>
            <a:r>
              <a:rPr spc="-10" dirty="0">
                <a:solidFill>
                  <a:prstClr val="black"/>
                </a:solidFill>
                <a:latin typeface="Times New Roman"/>
                <a:cs typeface="Times New Roman"/>
              </a:rPr>
              <a:t>БО</a:t>
            </a:r>
            <a:endParaRPr>
              <a:solidFill>
                <a:prstClr val="black"/>
              </a:solidFill>
              <a:latin typeface="Times New Roman"/>
              <a:cs typeface="Times New Roman"/>
            </a:endParaRPr>
          </a:p>
        </p:txBody>
      </p:sp>
      <p:sp>
        <p:nvSpPr>
          <p:cNvPr id="10249" name="object 10"/>
          <p:cNvSpPr>
            <a:spLocks noChangeArrowheads="1"/>
          </p:cNvSpPr>
          <p:nvPr/>
        </p:nvSpPr>
        <p:spPr bwMode="auto">
          <a:xfrm>
            <a:off x="5861050" y="2339975"/>
            <a:ext cx="5791200" cy="3892550"/>
          </a:xfrm>
          <a:prstGeom prst="rect">
            <a:avLst/>
          </a:prstGeom>
          <a:blipFill dpi="0" rotWithShape="1">
            <a:blip r:embed="rId5"/>
            <a:srcRect/>
            <a:stretch>
              <a:fillRect/>
            </a:stretch>
          </a:blipFill>
          <a:ln>
            <a:noFill/>
          </a:ln>
          <a:extLst/>
        </p:spPr>
        <p:txBody>
          <a:bodyPr lIns="0" tIns="0" rIns="0" bIns="0"/>
          <a:lstStyle/>
          <a:p>
            <a:pPr>
              <a:defRPr/>
            </a:pPr>
            <a:endParaRPr lang="ru-RU">
              <a:solidFill>
                <a:prstClr val="black"/>
              </a:solidFill>
              <a:cs typeface="+mn-cs"/>
            </a:endParaRPr>
          </a:p>
        </p:txBody>
      </p:sp>
      <p:sp>
        <p:nvSpPr>
          <p:cNvPr id="10250" name="object 11"/>
          <p:cNvSpPr>
            <a:spLocks noChangeArrowheads="1"/>
          </p:cNvSpPr>
          <p:nvPr/>
        </p:nvSpPr>
        <p:spPr bwMode="auto">
          <a:xfrm>
            <a:off x="5846763" y="2411413"/>
            <a:ext cx="5892800" cy="3857625"/>
          </a:xfrm>
          <a:prstGeom prst="rect">
            <a:avLst/>
          </a:prstGeom>
          <a:blipFill dpi="0" rotWithShape="1">
            <a:blip r:embed="rId6"/>
            <a:srcRect/>
            <a:stretch>
              <a:fillRect/>
            </a:stretch>
          </a:blipFill>
          <a:ln>
            <a:noFill/>
          </a:ln>
          <a:extLst/>
        </p:spPr>
        <p:txBody>
          <a:bodyPr lIns="0" tIns="0" rIns="0" bIns="0"/>
          <a:lstStyle/>
          <a:p>
            <a:pPr>
              <a:defRPr/>
            </a:pPr>
            <a:endParaRPr lang="ru-RU">
              <a:solidFill>
                <a:prstClr val="black"/>
              </a:solidFill>
              <a:cs typeface="+mn-cs"/>
            </a:endParaRPr>
          </a:p>
        </p:txBody>
      </p:sp>
      <p:sp>
        <p:nvSpPr>
          <p:cNvPr id="133128" name="object 12"/>
          <p:cNvSpPr txBox="1">
            <a:spLocks noChangeArrowheads="1"/>
          </p:cNvSpPr>
          <p:nvPr/>
        </p:nvSpPr>
        <p:spPr bwMode="auto">
          <a:xfrm>
            <a:off x="5924550" y="2363788"/>
            <a:ext cx="5954713" cy="3141662"/>
          </a:xfrm>
          <a:prstGeom prst="rect">
            <a:avLst/>
          </a:prstGeom>
          <a:solidFill>
            <a:srgbClr val="E6DFEB"/>
          </a:solidFill>
          <a:ln w="9525">
            <a:solidFill>
              <a:srgbClr val="497DBA"/>
            </a:solidFill>
            <a:miter lim="800000"/>
            <a:headEnd/>
            <a:tailEnd/>
          </a:ln>
        </p:spPr>
        <p:txBody>
          <a:bodyPr lIns="0" tIns="108585" rIns="0" bIns="0">
            <a:spAutoFit/>
          </a:bodyPr>
          <a:lstStyle/>
          <a:p>
            <a:pPr marL="900113">
              <a:spcBef>
                <a:spcPts val="850"/>
              </a:spcBef>
            </a:pPr>
            <a:r>
              <a:rPr lang="ru-RU">
                <a:solidFill>
                  <a:srgbClr val="000000"/>
                </a:solidFill>
                <a:latin typeface="Times New Roman" pitchFamily="18" charset="0"/>
                <a:cs typeface="Times New Roman" pitchFamily="18" charset="0"/>
              </a:rPr>
              <a:t>Проверка Сведений о БО по документу-основанию, заключенному (принятому) в целях реализации  мероприятий по информатизации на  соответствие </a:t>
            </a:r>
            <a:r>
              <a:rPr lang="ru-RU" b="1">
                <a:solidFill>
                  <a:srgbClr val="000000"/>
                </a:solidFill>
                <a:latin typeface="Times New Roman" pitchFamily="18" charset="0"/>
                <a:cs typeface="Times New Roman" pitchFamily="18" charset="0"/>
              </a:rPr>
              <a:t>сведениям о лимитах  бюджетных обязательств </a:t>
            </a:r>
            <a:r>
              <a:rPr lang="ru-RU">
                <a:solidFill>
                  <a:srgbClr val="000000"/>
                </a:solidFill>
                <a:latin typeface="Times New Roman" pitchFamily="18" charset="0"/>
                <a:cs typeface="Times New Roman" pitchFamily="18" charset="0"/>
              </a:rPr>
              <a:t>в части  мероприятий по информатизации на финансовый год и на плановый период (по аналогии с ФАИП) </a:t>
            </a:r>
          </a:p>
          <a:p>
            <a:pPr marL="900113"/>
            <a:r>
              <a:rPr lang="ru-RU">
                <a:solidFill>
                  <a:srgbClr val="000000"/>
                </a:solidFill>
                <a:latin typeface="Times New Roman" pitchFamily="18" charset="0"/>
                <a:cs typeface="Times New Roman" pitchFamily="18" charset="0"/>
              </a:rPr>
              <a:t>(19 Приложение Порядка 187н)</a:t>
            </a:r>
          </a:p>
          <a:p>
            <a:pPr marL="900113">
              <a:spcBef>
                <a:spcPts val="25"/>
              </a:spcBef>
            </a:pPr>
            <a:endParaRPr lang="ru-RU">
              <a:solidFill>
                <a:srgbClr val="000000"/>
              </a:solidFill>
              <a:latin typeface="Times New Roman" pitchFamily="18" charset="0"/>
              <a:cs typeface="Times New Roman" pitchFamily="18" charset="0"/>
            </a:endParaRPr>
          </a:p>
          <a:p>
            <a:pPr marL="900113"/>
            <a:r>
              <a:rPr lang="ru-RU">
                <a:solidFill>
                  <a:srgbClr val="000000"/>
                </a:solidFill>
                <a:latin typeface="Times New Roman" pitchFamily="18" charset="0"/>
                <a:cs typeface="Times New Roman" pitchFamily="18" charset="0"/>
              </a:rPr>
              <a:t>Проверка ЗКР на наличие кода  мероприятия по информатизации</a:t>
            </a:r>
          </a:p>
        </p:txBody>
      </p:sp>
      <p:sp>
        <p:nvSpPr>
          <p:cNvPr id="13" name="object 13"/>
          <p:cNvSpPr txBox="1"/>
          <p:nvPr/>
        </p:nvSpPr>
        <p:spPr>
          <a:xfrm>
            <a:off x="1293813" y="1966913"/>
            <a:ext cx="554037" cy="287337"/>
          </a:xfrm>
          <a:prstGeom prst="rect">
            <a:avLst/>
          </a:prstGeom>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b="1" smtClean="0">
                <a:solidFill>
                  <a:prstClr val="black"/>
                </a:solidFill>
                <a:cs typeface="+mn-cs"/>
              </a:rPr>
              <a:t>ПБС</a:t>
            </a:r>
            <a:endParaRPr lang="ru-RU" smtClean="0">
              <a:solidFill>
                <a:prstClr val="black"/>
              </a:solidFill>
              <a:cs typeface="+mn-cs"/>
            </a:endParaRPr>
          </a:p>
        </p:txBody>
      </p:sp>
      <p:sp>
        <p:nvSpPr>
          <p:cNvPr id="14" name="object 14"/>
          <p:cNvSpPr txBox="1"/>
          <p:nvPr/>
        </p:nvSpPr>
        <p:spPr>
          <a:xfrm>
            <a:off x="7739063" y="1966913"/>
            <a:ext cx="1289050" cy="287337"/>
          </a:xfrm>
          <a:prstGeom prst="rect">
            <a:avLst/>
          </a:prstGeom>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b="1" dirty="0" smtClean="0">
                <a:solidFill>
                  <a:prstClr val="black"/>
                </a:solidFill>
                <a:cs typeface="+mn-cs"/>
              </a:rPr>
              <a:t>УФК</a:t>
            </a:r>
            <a:endParaRPr lang="ru-RU" dirty="0" smtClean="0">
              <a:solidFill>
                <a:prstClr val="black"/>
              </a:solidFill>
              <a:cs typeface="+mn-cs"/>
            </a:endParaRPr>
          </a:p>
        </p:txBody>
      </p:sp>
      <p:sp>
        <p:nvSpPr>
          <p:cNvPr id="10254" name="object 15"/>
          <p:cNvSpPr>
            <a:spLocks noChangeArrowheads="1"/>
          </p:cNvSpPr>
          <p:nvPr/>
        </p:nvSpPr>
        <p:spPr bwMode="auto">
          <a:xfrm>
            <a:off x="177800" y="3446463"/>
            <a:ext cx="2430463" cy="754062"/>
          </a:xfrm>
          <a:prstGeom prst="rect">
            <a:avLst/>
          </a:prstGeom>
          <a:blipFill dpi="0" rotWithShape="1">
            <a:blip r:embed="rId7"/>
            <a:srcRect/>
            <a:stretch>
              <a:fillRect/>
            </a:stretch>
          </a:blipFill>
          <a:ln>
            <a:noFill/>
          </a:ln>
          <a:extLst/>
        </p:spPr>
        <p:txBody>
          <a:bodyPr lIns="0" tIns="0" rIns="0" bIns="0"/>
          <a:lstStyle/>
          <a:p>
            <a:pPr>
              <a:defRPr/>
            </a:pPr>
            <a:endParaRPr lang="ru-RU">
              <a:solidFill>
                <a:prstClr val="black"/>
              </a:solidFill>
              <a:cs typeface="+mn-cs"/>
            </a:endParaRPr>
          </a:p>
        </p:txBody>
      </p:sp>
      <p:sp>
        <p:nvSpPr>
          <p:cNvPr id="10255" name="object 16"/>
          <p:cNvSpPr>
            <a:spLocks noChangeArrowheads="1"/>
          </p:cNvSpPr>
          <p:nvPr/>
        </p:nvSpPr>
        <p:spPr bwMode="auto">
          <a:xfrm>
            <a:off x="889000" y="3575050"/>
            <a:ext cx="2074863" cy="565150"/>
          </a:xfrm>
          <a:prstGeom prst="rect">
            <a:avLst/>
          </a:prstGeom>
          <a:blipFill dpi="0" rotWithShape="1">
            <a:blip r:embed="rId8"/>
            <a:srcRect/>
            <a:stretch>
              <a:fillRect/>
            </a:stretch>
          </a:blipFill>
          <a:ln>
            <a:noFill/>
          </a:ln>
          <a:extLst/>
        </p:spPr>
        <p:txBody>
          <a:bodyPr lIns="0" tIns="0" rIns="0" bIns="0"/>
          <a:lstStyle/>
          <a:p>
            <a:pPr>
              <a:defRPr/>
            </a:pPr>
            <a:endParaRPr lang="ru-RU">
              <a:solidFill>
                <a:prstClr val="black"/>
              </a:solidFill>
              <a:cs typeface="+mn-cs"/>
            </a:endParaRPr>
          </a:p>
        </p:txBody>
      </p:sp>
      <p:sp>
        <p:nvSpPr>
          <p:cNvPr id="133133" name="object 17"/>
          <p:cNvSpPr txBox="1">
            <a:spLocks noChangeArrowheads="1"/>
          </p:cNvSpPr>
          <p:nvPr/>
        </p:nvSpPr>
        <p:spPr bwMode="auto">
          <a:xfrm>
            <a:off x="239713" y="3470275"/>
            <a:ext cx="2305050" cy="469900"/>
          </a:xfrm>
          <a:prstGeom prst="rect">
            <a:avLst/>
          </a:prstGeom>
          <a:solidFill>
            <a:srgbClr val="E6DFEB"/>
          </a:solidFill>
          <a:ln w="9525">
            <a:solidFill>
              <a:srgbClr val="497DBA"/>
            </a:solidFill>
            <a:miter lim="800000"/>
            <a:headEnd/>
            <a:tailEnd/>
          </a:ln>
        </p:spPr>
        <p:txBody>
          <a:bodyPr lIns="0" tIns="185420" rIns="0" bIns="0">
            <a:spAutoFit/>
          </a:bodyPr>
          <a:lstStyle/>
          <a:p>
            <a:pPr marL="1588" algn="ctr">
              <a:spcBef>
                <a:spcPts val="1463"/>
              </a:spcBef>
            </a:pPr>
            <a:r>
              <a:rPr lang="ru-RU">
                <a:solidFill>
                  <a:srgbClr val="000000"/>
                </a:solidFill>
                <a:latin typeface="Times New Roman" pitchFamily="18" charset="0"/>
                <a:cs typeface="Times New Roman" pitchFamily="18" charset="0"/>
              </a:rPr>
              <a:t>ЗКР</a:t>
            </a:r>
          </a:p>
        </p:txBody>
      </p:sp>
      <p:sp>
        <p:nvSpPr>
          <p:cNvPr id="10257" name="object 18"/>
          <p:cNvSpPr>
            <a:spLocks noChangeArrowheads="1"/>
          </p:cNvSpPr>
          <p:nvPr/>
        </p:nvSpPr>
        <p:spPr bwMode="auto">
          <a:xfrm>
            <a:off x="2870200" y="2446338"/>
            <a:ext cx="609600" cy="1892300"/>
          </a:xfrm>
          <a:prstGeom prst="rect">
            <a:avLst/>
          </a:prstGeom>
          <a:blipFill dpi="0" rotWithShape="1">
            <a:blip r:embed="rId9"/>
            <a:srcRect/>
            <a:stretch>
              <a:fillRect/>
            </a:stretch>
          </a:blipFill>
          <a:ln>
            <a:noFill/>
          </a:ln>
          <a:extLst/>
        </p:spPr>
        <p:txBody>
          <a:bodyPr lIns="0" tIns="0" rIns="0" bIns="0"/>
          <a:lstStyle/>
          <a:p>
            <a:pPr>
              <a:defRPr/>
            </a:pPr>
            <a:endParaRPr lang="ru-RU">
              <a:solidFill>
                <a:prstClr val="black"/>
              </a:solidFill>
              <a:cs typeface="+mn-cs"/>
            </a:endParaRPr>
          </a:p>
        </p:txBody>
      </p:sp>
      <p:sp>
        <p:nvSpPr>
          <p:cNvPr id="10258" name="object 19"/>
          <p:cNvSpPr>
            <a:spLocks/>
          </p:cNvSpPr>
          <p:nvPr/>
        </p:nvSpPr>
        <p:spPr bwMode="auto">
          <a:xfrm>
            <a:off x="2927350" y="2481263"/>
            <a:ext cx="481013" cy="1781175"/>
          </a:xfrm>
          <a:custGeom>
            <a:avLst/>
            <a:gdLst>
              <a:gd name="T0" fmla="*/ 0 w 360044"/>
              <a:gd name="T1" fmla="*/ 0 h 1781810"/>
              <a:gd name="T2" fmla="*/ 70090 w 360044"/>
              <a:gd name="T3" fmla="*/ 2343 h 1781810"/>
              <a:gd name="T4" fmla="*/ 127333 w 360044"/>
              <a:gd name="T5" fmla="*/ 8747 h 1781810"/>
              <a:gd name="T6" fmla="*/ 165931 w 360044"/>
              <a:gd name="T7" fmla="*/ 18270 h 1781810"/>
              <a:gd name="T8" fmla="*/ 180086 w 360044"/>
              <a:gd name="T9" fmla="*/ 29972 h 1781810"/>
              <a:gd name="T10" fmla="*/ 180086 w 360044"/>
              <a:gd name="T11" fmla="*/ 860933 h 1781810"/>
              <a:gd name="T12" fmla="*/ 194220 w 360044"/>
              <a:gd name="T13" fmla="*/ 872581 h 1781810"/>
              <a:gd name="T14" fmla="*/ 232775 w 360044"/>
              <a:gd name="T15" fmla="*/ 882110 h 1781810"/>
              <a:gd name="T16" fmla="*/ 289974 w 360044"/>
              <a:gd name="T17" fmla="*/ 888543 h 1781810"/>
              <a:gd name="T18" fmla="*/ 360045 w 360044"/>
              <a:gd name="T19" fmla="*/ 890904 h 1781810"/>
              <a:gd name="T20" fmla="*/ 289974 w 360044"/>
              <a:gd name="T21" fmla="*/ 893266 h 1781810"/>
              <a:gd name="T22" fmla="*/ 232775 w 360044"/>
              <a:gd name="T23" fmla="*/ 899699 h 1781810"/>
              <a:gd name="T24" fmla="*/ 194220 w 360044"/>
              <a:gd name="T25" fmla="*/ 909228 h 1781810"/>
              <a:gd name="T26" fmla="*/ 180086 w 360044"/>
              <a:gd name="T27" fmla="*/ 920876 h 1781810"/>
              <a:gd name="T28" fmla="*/ 180086 w 360044"/>
              <a:gd name="T29" fmla="*/ 1751838 h 1781810"/>
              <a:gd name="T30" fmla="*/ 165931 w 360044"/>
              <a:gd name="T31" fmla="*/ 1763486 h 1781810"/>
              <a:gd name="T32" fmla="*/ 127333 w 360044"/>
              <a:gd name="T33" fmla="*/ 1773015 h 1781810"/>
              <a:gd name="T34" fmla="*/ 70090 w 360044"/>
              <a:gd name="T35" fmla="*/ 1779448 h 1781810"/>
              <a:gd name="T36" fmla="*/ 0 w 360044"/>
              <a:gd name="T37" fmla="*/ 1781809 h 1781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044" h="1781810">
                <a:moveTo>
                  <a:pt x="0" y="0"/>
                </a:moveTo>
                <a:lnTo>
                  <a:pt x="70090" y="2343"/>
                </a:lnTo>
                <a:lnTo>
                  <a:pt x="127333" y="8747"/>
                </a:lnTo>
                <a:lnTo>
                  <a:pt x="165931" y="18270"/>
                </a:lnTo>
                <a:lnTo>
                  <a:pt x="180086" y="29972"/>
                </a:lnTo>
                <a:lnTo>
                  <a:pt x="180086" y="860933"/>
                </a:lnTo>
                <a:lnTo>
                  <a:pt x="194220" y="872581"/>
                </a:lnTo>
                <a:lnTo>
                  <a:pt x="232775" y="882110"/>
                </a:lnTo>
                <a:lnTo>
                  <a:pt x="289974" y="888543"/>
                </a:lnTo>
                <a:lnTo>
                  <a:pt x="360045" y="890904"/>
                </a:lnTo>
                <a:lnTo>
                  <a:pt x="289974" y="893266"/>
                </a:lnTo>
                <a:lnTo>
                  <a:pt x="232775" y="899699"/>
                </a:lnTo>
                <a:lnTo>
                  <a:pt x="194220" y="909228"/>
                </a:lnTo>
                <a:lnTo>
                  <a:pt x="180086" y="920876"/>
                </a:lnTo>
                <a:lnTo>
                  <a:pt x="180086" y="1751838"/>
                </a:lnTo>
                <a:lnTo>
                  <a:pt x="165931" y="1763486"/>
                </a:lnTo>
                <a:lnTo>
                  <a:pt x="127333" y="1773015"/>
                </a:lnTo>
                <a:lnTo>
                  <a:pt x="70090" y="1779448"/>
                </a:lnTo>
                <a:lnTo>
                  <a:pt x="0" y="1781809"/>
                </a:lnTo>
              </a:path>
            </a:pathLst>
          </a:custGeom>
          <a:noFill/>
          <a:ln w="25400">
            <a:solidFill>
              <a:srgbClr val="4F81BC"/>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3136" name="object 20"/>
          <p:cNvSpPr txBox="1">
            <a:spLocks noChangeArrowheads="1"/>
          </p:cNvSpPr>
          <p:nvPr/>
        </p:nvSpPr>
        <p:spPr bwMode="auto">
          <a:xfrm>
            <a:off x="3503613" y="2616200"/>
            <a:ext cx="2209800" cy="693738"/>
          </a:xfrm>
          <a:prstGeom prst="rect">
            <a:avLst/>
          </a:prstGeom>
          <a:solidFill>
            <a:srgbClr val="92D050">
              <a:alpha val="45097"/>
            </a:srgbClr>
          </a:solidFill>
          <a:ln w="9525">
            <a:solidFill>
              <a:srgbClr val="000000"/>
            </a:solidFill>
            <a:miter lim="800000"/>
            <a:headEnd/>
            <a:tailEnd/>
          </a:ln>
        </p:spPr>
        <p:txBody>
          <a:bodyPr lIns="0" tIns="46355" rIns="0" bIns="0">
            <a:spAutoFit/>
          </a:bodyPr>
          <a:lstStyle/>
          <a:p>
            <a:pPr marL="282575" indent="85725" algn="ctr">
              <a:spcBef>
                <a:spcPts val="363"/>
              </a:spcBef>
            </a:pPr>
            <a:r>
              <a:rPr lang="ru-RU" sz="1400" b="1" i="1">
                <a:solidFill>
                  <a:srgbClr val="000000"/>
                </a:solidFill>
                <a:latin typeface="Times New Roman" pitchFamily="18" charset="0"/>
                <a:cs typeface="Times New Roman" pitchFamily="18" charset="0"/>
              </a:rPr>
              <a:t>указание  кода  мероприятия  по</a:t>
            </a:r>
            <a:endParaRPr lang="ru-RU" sz="1400">
              <a:solidFill>
                <a:srgbClr val="000000"/>
              </a:solidFill>
              <a:latin typeface="Times New Roman" pitchFamily="18" charset="0"/>
              <a:cs typeface="Times New Roman" pitchFamily="18" charset="0"/>
            </a:endParaRPr>
          </a:p>
          <a:p>
            <a:pPr marL="282575" indent="85725" algn="ctr"/>
            <a:r>
              <a:rPr lang="ru-RU" sz="1400" b="1" i="1">
                <a:solidFill>
                  <a:srgbClr val="000000"/>
                </a:solidFill>
                <a:latin typeface="Times New Roman" pitchFamily="18" charset="0"/>
                <a:cs typeface="Times New Roman" pitchFamily="18" charset="0"/>
              </a:rPr>
              <a:t>информатизации</a:t>
            </a:r>
            <a:endParaRPr lang="ru-RU" sz="1400">
              <a:solidFill>
                <a:srgbClr val="000000"/>
              </a:solidFill>
              <a:latin typeface="Times New Roman" pitchFamily="18" charset="0"/>
              <a:cs typeface="Times New Roman" pitchFamily="18" charset="0"/>
            </a:endParaRPr>
          </a:p>
        </p:txBody>
      </p:sp>
      <p:sp>
        <p:nvSpPr>
          <p:cNvPr id="10260" name="object 21"/>
          <p:cNvSpPr>
            <a:spLocks noChangeArrowheads="1"/>
          </p:cNvSpPr>
          <p:nvPr/>
        </p:nvSpPr>
        <p:spPr bwMode="auto">
          <a:xfrm>
            <a:off x="2960688" y="376238"/>
            <a:ext cx="8528050" cy="876300"/>
          </a:xfrm>
          <a:prstGeom prst="rect">
            <a:avLst/>
          </a:prstGeom>
          <a:blipFill dpi="0" rotWithShape="1">
            <a:blip r:embed="rId10"/>
            <a:srcRect/>
            <a:stretch>
              <a:fillRect/>
            </a:stretch>
          </a:blipFill>
          <a:ln>
            <a:noFill/>
          </a:ln>
          <a:extLst/>
        </p:spPr>
        <p:txBody>
          <a:bodyPr lIns="0" tIns="0" rIns="0" bIns="0"/>
          <a:lstStyle/>
          <a:p>
            <a:pPr>
              <a:defRPr/>
            </a:pPr>
            <a:endParaRPr lang="ru-RU">
              <a:solidFill>
                <a:prstClr val="black"/>
              </a:solidFill>
              <a:cs typeface="+mn-cs"/>
            </a:endParaRPr>
          </a:p>
        </p:txBody>
      </p:sp>
      <p:sp>
        <p:nvSpPr>
          <p:cNvPr id="10261" name="object 22"/>
          <p:cNvSpPr>
            <a:spLocks noChangeArrowheads="1"/>
          </p:cNvSpPr>
          <p:nvPr/>
        </p:nvSpPr>
        <p:spPr bwMode="auto">
          <a:xfrm>
            <a:off x="3417888" y="346075"/>
            <a:ext cx="7688262" cy="1000125"/>
          </a:xfrm>
          <a:prstGeom prst="rect">
            <a:avLst/>
          </a:prstGeom>
          <a:blipFill dpi="0" rotWithShape="1">
            <a:blip r:embed="rId11"/>
            <a:srcRect/>
            <a:stretch>
              <a:fillRect/>
            </a:stretch>
          </a:blipFill>
          <a:ln>
            <a:noFill/>
          </a:ln>
          <a:extLst/>
        </p:spPr>
        <p:txBody>
          <a:bodyPr lIns="0" tIns="0" rIns="0" bIns="0"/>
          <a:lstStyle/>
          <a:p>
            <a:pPr>
              <a:defRPr/>
            </a:pPr>
            <a:endParaRPr lang="ru-RU">
              <a:solidFill>
                <a:prstClr val="black"/>
              </a:solidFill>
              <a:cs typeface="+mn-cs"/>
            </a:endParaRPr>
          </a:p>
        </p:txBody>
      </p:sp>
      <p:sp>
        <p:nvSpPr>
          <p:cNvPr id="10262" name="object 23"/>
          <p:cNvSpPr>
            <a:spLocks noChangeArrowheads="1"/>
          </p:cNvSpPr>
          <p:nvPr/>
        </p:nvSpPr>
        <p:spPr bwMode="auto">
          <a:xfrm>
            <a:off x="3022600" y="403225"/>
            <a:ext cx="8402638" cy="782638"/>
          </a:xfrm>
          <a:prstGeom prst="rect">
            <a:avLst/>
          </a:prstGeom>
          <a:blipFill dpi="0" rotWithShape="1">
            <a:blip r:embed="rId12"/>
            <a:srcRect/>
            <a:stretch>
              <a:fillRect/>
            </a:stretch>
          </a:blipFill>
          <a:ln>
            <a:noFill/>
          </a:ln>
          <a:extLst/>
        </p:spPr>
        <p:txBody>
          <a:bodyPr lIns="0" tIns="0" rIns="0" bIns="0"/>
          <a:lstStyle/>
          <a:p>
            <a:pPr>
              <a:defRPr/>
            </a:pPr>
            <a:endParaRPr lang="ru-RU">
              <a:solidFill>
                <a:prstClr val="black"/>
              </a:solidFill>
              <a:cs typeface="+mn-cs"/>
            </a:endParaRPr>
          </a:p>
        </p:txBody>
      </p:sp>
      <p:sp>
        <p:nvSpPr>
          <p:cNvPr id="133140" name="object 24"/>
          <p:cNvSpPr txBox="1">
            <a:spLocks noChangeArrowheads="1"/>
          </p:cNvSpPr>
          <p:nvPr/>
        </p:nvSpPr>
        <p:spPr bwMode="auto">
          <a:xfrm>
            <a:off x="3022600" y="403225"/>
            <a:ext cx="8402638" cy="517525"/>
          </a:xfrm>
          <a:prstGeom prst="rect">
            <a:avLst/>
          </a:prstGeom>
          <a:noFill/>
          <a:ln w="9525">
            <a:solidFill>
              <a:srgbClr val="97B853"/>
            </a:solidFill>
            <a:miter lim="800000"/>
            <a:headEnd/>
            <a:tailEnd/>
          </a:ln>
        </p:spPr>
        <p:txBody>
          <a:bodyPr lIns="0" tIns="19050" rIns="0" bIns="0">
            <a:spAutoFit/>
          </a:bodyPr>
          <a:lstStyle/>
          <a:p>
            <a:pPr marL="460375" algn="ctr">
              <a:spcBef>
                <a:spcPts val="150"/>
              </a:spcBef>
            </a:pPr>
            <a:r>
              <a:rPr lang="ru-RU" sz="1600" b="1">
                <a:solidFill>
                  <a:srgbClr val="000000"/>
                </a:solidFill>
                <a:latin typeface="Times New Roman" pitchFamily="18" charset="0"/>
                <a:cs typeface="Times New Roman" pitchFamily="18" charset="0"/>
              </a:rPr>
              <a:t>Контроль при постановке на учет бюджетных (денежных)  обязательств и санкционировании оплаты денежных  обязательств</a:t>
            </a:r>
            <a:endParaRPr lang="ru-RU" sz="1600">
              <a:solidFill>
                <a:srgbClr val="000000"/>
              </a:solidFill>
              <a:latin typeface="Times New Roman" pitchFamily="18" charset="0"/>
              <a:cs typeface="Times New Roman" pitchFamily="18" charset="0"/>
            </a:endParaRPr>
          </a:p>
        </p:txBody>
      </p:sp>
      <p:sp>
        <p:nvSpPr>
          <p:cNvPr id="133141" name="TextBox 1"/>
          <p:cNvSpPr txBox="1">
            <a:spLocks noChangeArrowheads="1"/>
          </p:cNvSpPr>
          <p:nvPr/>
        </p:nvSpPr>
        <p:spPr bwMode="auto">
          <a:xfrm>
            <a:off x="11652250" y="6232525"/>
            <a:ext cx="442913" cy="366713"/>
          </a:xfrm>
          <a:prstGeom prst="rect">
            <a:avLst/>
          </a:prstGeom>
          <a:noFill/>
          <a:ln w="9525">
            <a:noFill/>
            <a:miter lim="800000"/>
            <a:headEnd/>
            <a:tailEnd/>
          </a:ln>
        </p:spPr>
        <p:txBody>
          <a:bodyPr>
            <a:spAutoFit/>
          </a:bodyPr>
          <a:lstStyle/>
          <a:p>
            <a:pPr eaLnBrk="0" hangingPunct="0"/>
            <a:r>
              <a:rPr lang="ru-RU"/>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object 2"/>
          <p:cNvSpPr>
            <a:spLocks noChangeArrowheads="1"/>
          </p:cNvSpPr>
          <p:nvPr/>
        </p:nvSpPr>
        <p:spPr bwMode="auto">
          <a:xfrm>
            <a:off x="412750" y="244475"/>
            <a:ext cx="576263" cy="481013"/>
          </a:xfrm>
          <a:prstGeom prst="rect">
            <a:avLst/>
          </a:prstGeom>
          <a:blipFill dpi="0" rotWithShape="1">
            <a:blip r:embed="rId3"/>
            <a:srcRect/>
            <a:stretch>
              <a:fillRect/>
            </a:stretch>
          </a:blipFill>
          <a:ln>
            <a:noFill/>
          </a:ln>
          <a:extLst/>
        </p:spPr>
        <p:txBody>
          <a:bodyPr lIns="0" tIns="0" rIns="0" bIns="0"/>
          <a:lstStyle/>
          <a:p>
            <a:pPr>
              <a:defRPr/>
            </a:pPr>
            <a:endParaRPr lang="ru-RU">
              <a:solidFill>
                <a:prstClr val="black"/>
              </a:solidFill>
              <a:cs typeface="+mn-cs"/>
            </a:endParaRPr>
          </a:p>
        </p:txBody>
      </p:sp>
      <p:sp>
        <p:nvSpPr>
          <p:cNvPr id="11266" name="object 3"/>
          <p:cNvSpPr>
            <a:spLocks noChangeArrowheads="1"/>
          </p:cNvSpPr>
          <p:nvPr/>
        </p:nvSpPr>
        <p:spPr bwMode="auto">
          <a:xfrm>
            <a:off x="1135063" y="282575"/>
            <a:ext cx="1676400" cy="428625"/>
          </a:xfrm>
          <a:prstGeom prst="rect">
            <a:avLst/>
          </a:prstGeom>
          <a:blipFill dpi="0" rotWithShape="1">
            <a:blip r:embed="rId4"/>
            <a:srcRect/>
            <a:stretch>
              <a:fillRect/>
            </a:stretch>
          </a:blipFill>
          <a:ln>
            <a:noFill/>
          </a:ln>
          <a:extLst/>
        </p:spPr>
        <p:txBody>
          <a:bodyPr lIns="0" tIns="0" rIns="0" bIns="0"/>
          <a:lstStyle/>
          <a:p>
            <a:pPr>
              <a:defRPr/>
            </a:pPr>
            <a:endParaRPr lang="ru-RU">
              <a:solidFill>
                <a:prstClr val="black"/>
              </a:solidFill>
              <a:cs typeface="+mn-cs"/>
            </a:endParaRPr>
          </a:p>
        </p:txBody>
      </p:sp>
      <p:sp>
        <p:nvSpPr>
          <p:cNvPr id="11267" name="object 4"/>
          <p:cNvSpPr>
            <a:spLocks noChangeArrowheads="1"/>
          </p:cNvSpPr>
          <p:nvPr/>
        </p:nvSpPr>
        <p:spPr bwMode="auto">
          <a:xfrm>
            <a:off x="2125663" y="282575"/>
            <a:ext cx="609600" cy="120650"/>
          </a:xfrm>
          <a:prstGeom prst="rect">
            <a:avLst/>
          </a:prstGeom>
          <a:blipFill dpi="0" rotWithShape="1">
            <a:blip r:embed="rId5"/>
            <a:srcRect/>
            <a:stretch>
              <a:fillRect/>
            </a:stretch>
          </a:blipFill>
          <a:ln>
            <a:noFill/>
          </a:ln>
          <a:extLst/>
        </p:spPr>
        <p:txBody>
          <a:bodyPr lIns="0" tIns="0" rIns="0" bIns="0"/>
          <a:lstStyle/>
          <a:p>
            <a:pPr>
              <a:defRPr/>
            </a:pPr>
            <a:endParaRPr lang="ru-RU">
              <a:solidFill>
                <a:prstClr val="black"/>
              </a:solidFill>
              <a:cs typeface="+mn-cs"/>
            </a:endParaRPr>
          </a:p>
        </p:txBody>
      </p:sp>
      <p:sp>
        <p:nvSpPr>
          <p:cNvPr id="5" name="object 5"/>
          <p:cNvSpPr txBox="1"/>
          <p:nvPr/>
        </p:nvSpPr>
        <p:spPr>
          <a:xfrm>
            <a:off x="11461750" y="177800"/>
            <a:ext cx="241300" cy="347663"/>
          </a:xfrm>
          <a:prstGeom prst="rect">
            <a:avLst/>
          </a:prstGeom>
        </p:spPr>
        <p:txBody>
          <a:bodyPr lIns="0" tIns="12065" rIns="0" bIns="0">
            <a:spAutoFit/>
          </a:bodyPr>
          <a:lstStyle/>
          <a:p>
            <a:pPr marL="12700" fontAlgn="auto">
              <a:spcBef>
                <a:spcPts val="95"/>
              </a:spcBef>
              <a:spcAft>
                <a:spcPts val="0"/>
              </a:spcAft>
              <a:defRPr/>
            </a:pPr>
            <a:r>
              <a:rPr sz="2200" spc="-5" dirty="0">
                <a:solidFill>
                  <a:srgbClr val="DEAA46"/>
                </a:solidFill>
                <a:latin typeface="Arial"/>
                <a:cs typeface="Arial"/>
              </a:rPr>
              <a:t>5</a:t>
            </a:r>
            <a:endParaRPr sz="2200">
              <a:solidFill>
                <a:prstClr val="black"/>
              </a:solidFill>
              <a:latin typeface="Arial"/>
              <a:cs typeface="Arial"/>
            </a:endParaRPr>
          </a:p>
        </p:txBody>
      </p:sp>
      <p:sp>
        <p:nvSpPr>
          <p:cNvPr id="134149" name="object 6"/>
          <p:cNvSpPr txBox="1">
            <a:spLocks noChangeArrowheads="1"/>
          </p:cNvSpPr>
          <p:nvPr/>
        </p:nvSpPr>
        <p:spPr bwMode="auto">
          <a:xfrm>
            <a:off x="11329988" y="39688"/>
            <a:ext cx="187325" cy="287337"/>
          </a:xfrm>
          <a:prstGeom prst="rect">
            <a:avLst/>
          </a:prstGeom>
          <a:noFill/>
          <a:ln w="9525">
            <a:noFill/>
            <a:miter lim="800000"/>
            <a:headEnd/>
            <a:tailEnd/>
          </a:ln>
        </p:spPr>
        <p:txBody>
          <a:bodyPr lIns="0" tIns="12700" rIns="0" bIns="0">
            <a:spAutoFit/>
          </a:bodyPr>
          <a:lstStyle/>
          <a:p>
            <a:pPr marL="12700">
              <a:spcBef>
                <a:spcPts val="100"/>
              </a:spcBef>
            </a:pPr>
            <a:r>
              <a:rPr lang="ru-RU">
                <a:solidFill>
                  <a:srgbClr val="F1F1F1"/>
                </a:solidFill>
                <a:latin typeface="Times New Roman" pitchFamily="18" charset="0"/>
                <a:cs typeface="Times New Roman" pitchFamily="18" charset="0"/>
              </a:rPr>
              <a:t>5</a:t>
            </a:r>
            <a:endParaRPr lang="ru-RU">
              <a:solidFill>
                <a:srgbClr val="000000"/>
              </a:solidFill>
              <a:latin typeface="Times New Roman" pitchFamily="18" charset="0"/>
              <a:cs typeface="Times New Roman" pitchFamily="18" charset="0"/>
            </a:endParaRPr>
          </a:p>
        </p:txBody>
      </p:sp>
      <p:sp>
        <p:nvSpPr>
          <p:cNvPr id="11270" name="object 7"/>
          <p:cNvSpPr>
            <a:spLocks noChangeArrowheads="1"/>
          </p:cNvSpPr>
          <p:nvPr/>
        </p:nvSpPr>
        <p:spPr bwMode="auto">
          <a:xfrm>
            <a:off x="166688" y="1882775"/>
            <a:ext cx="6792912" cy="4889500"/>
          </a:xfrm>
          <a:prstGeom prst="rect">
            <a:avLst/>
          </a:prstGeom>
          <a:blipFill dpi="0" rotWithShape="1">
            <a:blip r:embed="rId6"/>
            <a:srcRect/>
            <a:stretch>
              <a:fillRect/>
            </a:stretch>
          </a:blipFill>
          <a:ln>
            <a:noFill/>
          </a:ln>
          <a:extLst/>
        </p:spPr>
        <p:txBody>
          <a:bodyPr lIns="0" tIns="0" rIns="0" bIns="0"/>
          <a:lstStyle/>
          <a:p>
            <a:pPr>
              <a:defRPr/>
            </a:pPr>
            <a:endParaRPr lang="ru-RU">
              <a:solidFill>
                <a:prstClr val="black"/>
              </a:solidFill>
              <a:cs typeface="+mn-cs"/>
            </a:endParaRPr>
          </a:p>
        </p:txBody>
      </p:sp>
      <p:sp>
        <p:nvSpPr>
          <p:cNvPr id="11271" name="object 8"/>
          <p:cNvSpPr>
            <a:spLocks noChangeArrowheads="1"/>
          </p:cNvSpPr>
          <p:nvPr/>
        </p:nvSpPr>
        <p:spPr bwMode="auto">
          <a:xfrm>
            <a:off x="577850" y="1958975"/>
            <a:ext cx="6030913" cy="4789488"/>
          </a:xfrm>
          <a:prstGeom prst="rect">
            <a:avLst/>
          </a:prstGeom>
          <a:blipFill dpi="0" rotWithShape="1">
            <a:blip r:embed="rId7"/>
            <a:srcRect/>
            <a:stretch>
              <a:fillRect/>
            </a:stretch>
          </a:blipFill>
          <a:ln>
            <a:noFill/>
          </a:ln>
          <a:extLst/>
        </p:spPr>
        <p:txBody>
          <a:bodyPr lIns="0" tIns="0" rIns="0" bIns="0"/>
          <a:lstStyle/>
          <a:p>
            <a:pPr>
              <a:defRPr/>
            </a:pPr>
            <a:endParaRPr lang="ru-RU">
              <a:solidFill>
                <a:prstClr val="black"/>
              </a:solidFill>
              <a:cs typeface="+mn-cs"/>
            </a:endParaRPr>
          </a:p>
        </p:txBody>
      </p:sp>
      <p:sp>
        <p:nvSpPr>
          <p:cNvPr id="11272" name="object 9"/>
          <p:cNvSpPr>
            <a:spLocks/>
          </p:cNvSpPr>
          <p:nvPr/>
        </p:nvSpPr>
        <p:spPr bwMode="auto">
          <a:xfrm>
            <a:off x="228600" y="1909763"/>
            <a:ext cx="6667500" cy="4795837"/>
          </a:xfrm>
          <a:custGeom>
            <a:avLst/>
            <a:gdLst>
              <a:gd name="T0" fmla="*/ 799325 w 4999990"/>
              <a:gd name="T1" fmla="*/ 0 h 4796155"/>
              <a:gd name="T2" fmla="*/ 702712 w 4999990"/>
              <a:gd name="T3" fmla="*/ 5777 h 4796155"/>
              <a:gd name="T4" fmla="*/ 609519 w 4999990"/>
              <a:gd name="T5" fmla="*/ 22665 h 4796155"/>
              <a:gd name="T6" fmla="*/ 520416 w 4999990"/>
              <a:gd name="T7" fmla="*/ 49993 h 4796155"/>
              <a:gd name="T8" fmla="*/ 436071 w 4999990"/>
              <a:gd name="T9" fmla="*/ 87095 h 4796155"/>
              <a:gd name="T10" fmla="*/ 357153 w 4999990"/>
              <a:gd name="T11" fmla="*/ 133301 h 4796155"/>
              <a:gd name="T12" fmla="*/ 284331 w 4999990"/>
              <a:gd name="T13" fmla="*/ 187944 h 4796155"/>
              <a:gd name="T14" fmla="*/ 218274 w 4999990"/>
              <a:gd name="T15" fmla="*/ 250355 h 4796155"/>
              <a:gd name="T16" fmla="*/ 159651 w 4999990"/>
              <a:gd name="T17" fmla="*/ 319865 h 4796155"/>
              <a:gd name="T18" fmla="*/ 109132 w 4999990"/>
              <a:gd name="T19" fmla="*/ 395807 h 4796155"/>
              <a:gd name="T20" fmla="*/ 67383 w 4999990"/>
              <a:gd name="T21" fmla="*/ 477511 h 4796155"/>
              <a:gd name="T22" fmla="*/ 35076 w 4999990"/>
              <a:gd name="T23" fmla="*/ 564310 h 4796155"/>
              <a:gd name="T24" fmla="*/ 12878 w 4999990"/>
              <a:gd name="T25" fmla="*/ 655536 h 4796155"/>
              <a:gd name="T26" fmla="*/ 1458 w 4999990"/>
              <a:gd name="T27" fmla="*/ 750519 h 4796155"/>
              <a:gd name="T28" fmla="*/ 0 w 4999990"/>
              <a:gd name="T29" fmla="*/ 3996461 h 4796155"/>
              <a:gd name="T30" fmla="*/ 5779 w 4999990"/>
              <a:gd name="T31" fmla="*/ 4093074 h 4796155"/>
              <a:gd name="T32" fmla="*/ 22671 w 4999990"/>
              <a:gd name="T33" fmla="*/ 4186267 h 4796155"/>
              <a:gd name="T34" fmla="*/ 50008 w 4999990"/>
              <a:gd name="T35" fmla="*/ 4275370 h 4796155"/>
              <a:gd name="T36" fmla="*/ 87119 w 4999990"/>
              <a:gd name="T37" fmla="*/ 4359715 h 4796155"/>
              <a:gd name="T38" fmla="*/ 133337 w 4999990"/>
              <a:gd name="T39" fmla="*/ 4438633 h 4796155"/>
              <a:gd name="T40" fmla="*/ 187992 w 4999990"/>
              <a:gd name="T41" fmla="*/ 4511455 h 4796155"/>
              <a:gd name="T42" fmla="*/ 250415 w 4999990"/>
              <a:gd name="T43" fmla="*/ 4577511 h 4796155"/>
              <a:gd name="T44" fmla="*/ 319938 w 4999990"/>
              <a:gd name="T45" fmla="*/ 4636134 h 4796155"/>
              <a:gd name="T46" fmla="*/ 395891 w 4999990"/>
              <a:gd name="T47" fmla="*/ 4686654 h 4796155"/>
              <a:gd name="T48" fmla="*/ 477606 w 4999990"/>
              <a:gd name="T49" fmla="*/ 4728402 h 4796155"/>
              <a:gd name="T50" fmla="*/ 564414 w 4999990"/>
              <a:gd name="T51" fmla="*/ 4760710 h 4796155"/>
              <a:gd name="T52" fmla="*/ 655646 w 4999990"/>
              <a:gd name="T53" fmla="*/ 4782908 h 4796155"/>
              <a:gd name="T54" fmla="*/ 750632 w 4999990"/>
              <a:gd name="T55" fmla="*/ 4794327 h 4796155"/>
              <a:gd name="T56" fmla="*/ 4200613 w 4999990"/>
              <a:gd name="T57" fmla="*/ 4795786 h 4796155"/>
              <a:gd name="T58" fmla="*/ 4297227 w 4999990"/>
              <a:gd name="T59" fmla="*/ 4790007 h 4796155"/>
              <a:gd name="T60" fmla="*/ 4390420 w 4999990"/>
              <a:gd name="T61" fmla="*/ 4773114 h 4796155"/>
              <a:gd name="T62" fmla="*/ 4479524 w 4999990"/>
              <a:gd name="T63" fmla="*/ 4745778 h 4796155"/>
              <a:gd name="T64" fmla="*/ 4563870 w 4999990"/>
              <a:gd name="T65" fmla="*/ 4708667 h 4796155"/>
              <a:gd name="T66" fmla="*/ 4642789 w 4999990"/>
              <a:gd name="T67" fmla="*/ 4662449 h 4796155"/>
              <a:gd name="T68" fmla="*/ 4715613 w 4999990"/>
              <a:gd name="T69" fmla="*/ 4607794 h 4796155"/>
              <a:gd name="T70" fmla="*/ 4781671 w 4999990"/>
              <a:gd name="T71" fmla="*/ 4545371 h 4796155"/>
              <a:gd name="T72" fmla="*/ 4840295 w 4999990"/>
              <a:gd name="T73" fmla="*/ 4475848 h 4796155"/>
              <a:gd name="T74" fmla="*/ 4890816 w 4999990"/>
              <a:gd name="T75" fmla="*/ 4399894 h 4796155"/>
              <a:gd name="T76" fmla="*/ 4932565 w 4999990"/>
              <a:gd name="T77" fmla="*/ 4318179 h 4796155"/>
              <a:gd name="T78" fmla="*/ 4964874 w 4999990"/>
              <a:gd name="T79" fmla="*/ 4231371 h 4796155"/>
              <a:gd name="T80" fmla="*/ 4987073 w 4999990"/>
              <a:gd name="T81" fmla="*/ 4140140 h 4796155"/>
              <a:gd name="T82" fmla="*/ 4998493 w 4999990"/>
              <a:gd name="T83" fmla="*/ 4045153 h 4796155"/>
              <a:gd name="T84" fmla="*/ 4999951 w 4999990"/>
              <a:gd name="T85" fmla="*/ 799211 h 4796155"/>
              <a:gd name="T86" fmla="*/ 4994172 w 4999990"/>
              <a:gd name="T87" fmla="*/ 702599 h 4796155"/>
              <a:gd name="T88" fmla="*/ 4977279 w 4999990"/>
              <a:gd name="T89" fmla="*/ 609411 h 4796155"/>
              <a:gd name="T90" fmla="*/ 4949942 w 4999990"/>
              <a:gd name="T91" fmla="*/ 520316 h 4796155"/>
              <a:gd name="T92" fmla="*/ 4912829 w 4999990"/>
              <a:gd name="T93" fmla="*/ 435980 h 4796155"/>
              <a:gd name="T94" fmla="*/ 4866610 w 4999990"/>
              <a:gd name="T95" fmla="*/ 357074 h 4796155"/>
              <a:gd name="T96" fmla="*/ 4811954 w 4999990"/>
              <a:gd name="T97" fmla="*/ 284264 h 4796155"/>
              <a:gd name="T98" fmla="*/ 4749529 w 4999990"/>
              <a:gd name="T99" fmla="*/ 218220 h 4796155"/>
              <a:gd name="T100" fmla="*/ 4680005 w 4999990"/>
              <a:gd name="T101" fmla="*/ 159610 h 4796155"/>
              <a:gd name="T102" fmla="*/ 4604050 w 4999990"/>
              <a:gd name="T103" fmla="*/ 109102 h 4796155"/>
              <a:gd name="T104" fmla="*/ 4522334 w 4999990"/>
              <a:gd name="T105" fmla="*/ 67364 h 4796155"/>
              <a:gd name="T106" fmla="*/ 4435525 w 4999990"/>
              <a:gd name="T107" fmla="*/ 35065 h 4796155"/>
              <a:gd name="T108" fmla="*/ 4344293 w 4999990"/>
              <a:gd name="T109" fmla="*/ 12874 h 4796155"/>
              <a:gd name="T110" fmla="*/ 4249306 w 4999990"/>
              <a:gd name="T111" fmla="*/ 1458 h 4796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99990" h="4796155">
                <a:moveTo>
                  <a:pt x="4200613" y="0"/>
                </a:moveTo>
                <a:lnTo>
                  <a:pt x="799325" y="0"/>
                </a:lnTo>
                <a:lnTo>
                  <a:pt x="750632" y="1458"/>
                </a:lnTo>
                <a:lnTo>
                  <a:pt x="702712" y="5777"/>
                </a:lnTo>
                <a:lnTo>
                  <a:pt x="655646" y="12874"/>
                </a:lnTo>
                <a:lnTo>
                  <a:pt x="609519" y="22665"/>
                </a:lnTo>
                <a:lnTo>
                  <a:pt x="564414" y="35065"/>
                </a:lnTo>
                <a:lnTo>
                  <a:pt x="520416" y="49993"/>
                </a:lnTo>
                <a:lnTo>
                  <a:pt x="477606" y="67364"/>
                </a:lnTo>
                <a:lnTo>
                  <a:pt x="436071" y="87095"/>
                </a:lnTo>
                <a:lnTo>
                  <a:pt x="395891" y="109102"/>
                </a:lnTo>
                <a:lnTo>
                  <a:pt x="357153" y="133301"/>
                </a:lnTo>
                <a:lnTo>
                  <a:pt x="319938" y="159610"/>
                </a:lnTo>
                <a:lnTo>
                  <a:pt x="284331" y="187944"/>
                </a:lnTo>
                <a:lnTo>
                  <a:pt x="250415" y="218220"/>
                </a:lnTo>
                <a:lnTo>
                  <a:pt x="218274" y="250355"/>
                </a:lnTo>
                <a:lnTo>
                  <a:pt x="187992" y="284264"/>
                </a:lnTo>
                <a:lnTo>
                  <a:pt x="159651" y="319865"/>
                </a:lnTo>
                <a:lnTo>
                  <a:pt x="133337" y="357074"/>
                </a:lnTo>
                <a:lnTo>
                  <a:pt x="109132" y="395807"/>
                </a:lnTo>
                <a:lnTo>
                  <a:pt x="87119" y="435980"/>
                </a:lnTo>
                <a:lnTo>
                  <a:pt x="67383" y="477511"/>
                </a:lnTo>
                <a:lnTo>
                  <a:pt x="50008" y="520316"/>
                </a:lnTo>
                <a:lnTo>
                  <a:pt x="35076" y="564310"/>
                </a:lnTo>
                <a:lnTo>
                  <a:pt x="22671" y="609411"/>
                </a:lnTo>
                <a:lnTo>
                  <a:pt x="12878" y="655536"/>
                </a:lnTo>
                <a:lnTo>
                  <a:pt x="5779" y="702599"/>
                </a:lnTo>
                <a:lnTo>
                  <a:pt x="1458" y="750519"/>
                </a:lnTo>
                <a:lnTo>
                  <a:pt x="0" y="799211"/>
                </a:lnTo>
                <a:lnTo>
                  <a:pt x="0" y="3996461"/>
                </a:lnTo>
                <a:lnTo>
                  <a:pt x="1458" y="4045153"/>
                </a:lnTo>
                <a:lnTo>
                  <a:pt x="5779" y="4093074"/>
                </a:lnTo>
                <a:lnTo>
                  <a:pt x="12878" y="4140140"/>
                </a:lnTo>
                <a:lnTo>
                  <a:pt x="22671" y="4186267"/>
                </a:lnTo>
                <a:lnTo>
                  <a:pt x="35076" y="4231371"/>
                </a:lnTo>
                <a:lnTo>
                  <a:pt x="50008" y="4275370"/>
                </a:lnTo>
                <a:lnTo>
                  <a:pt x="67383" y="4318179"/>
                </a:lnTo>
                <a:lnTo>
                  <a:pt x="87119" y="4359715"/>
                </a:lnTo>
                <a:lnTo>
                  <a:pt x="109132" y="4399894"/>
                </a:lnTo>
                <a:lnTo>
                  <a:pt x="133337" y="4438633"/>
                </a:lnTo>
                <a:lnTo>
                  <a:pt x="159651" y="4475848"/>
                </a:lnTo>
                <a:lnTo>
                  <a:pt x="187992" y="4511455"/>
                </a:lnTo>
                <a:lnTo>
                  <a:pt x="218274" y="4545371"/>
                </a:lnTo>
                <a:lnTo>
                  <a:pt x="250415" y="4577511"/>
                </a:lnTo>
                <a:lnTo>
                  <a:pt x="284331" y="4607794"/>
                </a:lnTo>
                <a:lnTo>
                  <a:pt x="319938" y="4636134"/>
                </a:lnTo>
                <a:lnTo>
                  <a:pt x="357153" y="4662449"/>
                </a:lnTo>
                <a:lnTo>
                  <a:pt x="395891" y="4686654"/>
                </a:lnTo>
                <a:lnTo>
                  <a:pt x="436071" y="4708667"/>
                </a:lnTo>
                <a:lnTo>
                  <a:pt x="477606" y="4728402"/>
                </a:lnTo>
                <a:lnTo>
                  <a:pt x="520416" y="4745778"/>
                </a:lnTo>
                <a:lnTo>
                  <a:pt x="564414" y="4760710"/>
                </a:lnTo>
                <a:lnTo>
                  <a:pt x="609519" y="4773114"/>
                </a:lnTo>
                <a:lnTo>
                  <a:pt x="655646" y="4782908"/>
                </a:lnTo>
                <a:lnTo>
                  <a:pt x="702712" y="4790007"/>
                </a:lnTo>
                <a:lnTo>
                  <a:pt x="750632" y="4794327"/>
                </a:lnTo>
                <a:lnTo>
                  <a:pt x="799325" y="4795786"/>
                </a:lnTo>
                <a:lnTo>
                  <a:pt x="4200613" y="4795786"/>
                </a:lnTo>
                <a:lnTo>
                  <a:pt x="4249306" y="4794327"/>
                </a:lnTo>
                <a:lnTo>
                  <a:pt x="4297227" y="4790007"/>
                </a:lnTo>
                <a:lnTo>
                  <a:pt x="4344293" y="4782908"/>
                </a:lnTo>
                <a:lnTo>
                  <a:pt x="4390420" y="4773114"/>
                </a:lnTo>
                <a:lnTo>
                  <a:pt x="4435525" y="4760710"/>
                </a:lnTo>
                <a:lnTo>
                  <a:pt x="4479524" y="4745778"/>
                </a:lnTo>
                <a:lnTo>
                  <a:pt x="4522334" y="4728402"/>
                </a:lnTo>
                <a:lnTo>
                  <a:pt x="4563870" y="4708667"/>
                </a:lnTo>
                <a:lnTo>
                  <a:pt x="4604050" y="4686654"/>
                </a:lnTo>
                <a:lnTo>
                  <a:pt x="4642789" y="4662449"/>
                </a:lnTo>
                <a:lnTo>
                  <a:pt x="4680005" y="4636134"/>
                </a:lnTo>
                <a:lnTo>
                  <a:pt x="4715613" y="4607794"/>
                </a:lnTo>
                <a:lnTo>
                  <a:pt x="4749529" y="4577511"/>
                </a:lnTo>
                <a:lnTo>
                  <a:pt x="4781671" y="4545371"/>
                </a:lnTo>
                <a:lnTo>
                  <a:pt x="4811954" y="4511455"/>
                </a:lnTo>
                <a:lnTo>
                  <a:pt x="4840295" y="4475848"/>
                </a:lnTo>
                <a:lnTo>
                  <a:pt x="4866610" y="4438633"/>
                </a:lnTo>
                <a:lnTo>
                  <a:pt x="4890816" y="4399894"/>
                </a:lnTo>
                <a:lnTo>
                  <a:pt x="4912829" y="4359715"/>
                </a:lnTo>
                <a:lnTo>
                  <a:pt x="4932565" y="4318179"/>
                </a:lnTo>
                <a:lnTo>
                  <a:pt x="4949942" y="4275370"/>
                </a:lnTo>
                <a:lnTo>
                  <a:pt x="4964874" y="4231371"/>
                </a:lnTo>
                <a:lnTo>
                  <a:pt x="4977279" y="4186267"/>
                </a:lnTo>
                <a:lnTo>
                  <a:pt x="4987073" y="4140140"/>
                </a:lnTo>
                <a:lnTo>
                  <a:pt x="4994172" y="4093074"/>
                </a:lnTo>
                <a:lnTo>
                  <a:pt x="4998493" y="4045153"/>
                </a:lnTo>
                <a:lnTo>
                  <a:pt x="4999951" y="3996461"/>
                </a:lnTo>
                <a:lnTo>
                  <a:pt x="4999951" y="799211"/>
                </a:lnTo>
                <a:lnTo>
                  <a:pt x="4998493" y="750519"/>
                </a:lnTo>
                <a:lnTo>
                  <a:pt x="4994172" y="702599"/>
                </a:lnTo>
                <a:lnTo>
                  <a:pt x="4987073" y="655536"/>
                </a:lnTo>
                <a:lnTo>
                  <a:pt x="4977279" y="609411"/>
                </a:lnTo>
                <a:lnTo>
                  <a:pt x="4964874" y="564310"/>
                </a:lnTo>
                <a:lnTo>
                  <a:pt x="4949942" y="520316"/>
                </a:lnTo>
                <a:lnTo>
                  <a:pt x="4932565" y="477511"/>
                </a:lnTo>
                <a:lnTo>
                  <a:pt x="4912829" y="435980"/>
                </a:lnTo>
                <a:lnTo>
                  <a:pt x="4890816" y="395807"/>
                </a:lnTo>
                <a:lnTo>
                  <a:pt x="4866610" y="357074"/>
                </a:lnTo>
                <a:lnTo>
                  <a:pt x="4840295" y="319865"/>
                </a:lnTo>
                <a:lnTo>
                  <a:pt x="4811954" y="284264"/>
                </a:lnTo>
                <a:lnTo>
                  <a:pt x="4781671" y="250355"/>
                </a:lnTo>
                <a:lnTo>
                  <a:pt x="4749529" y="218220"/>
                </a:lnTo>
                <a:lnTo>
                  <a:pt x="4715613" y="187944"/>
                </a:lnTo>
                <a:lnTo>
                  <a:pt x="4680005" y="159610"/>
                </a:lnTo>
                <a:lnTo>
                  <a:pt x="4642789" y="133301"/>
                </a:lnTo>
                <a:lnTo>
                  <a:pt x="4604050" y="109102"/>
                </a:lnTo>
                <a:lnTo>
                  <a:pt x="4563870" y="87095"/>
                </a:lnTo>
                <a:lnTo>
                  <a:pt x="4522334" y="67364"/>
                </a:lnTo>
                <a:lnTo>
                  <a:pt x="4479524" y="49993"/>
                </a:lnTo>
                <a:lnTo>
                  <a:pt x="4435525" y="35065"/>
                </a:lnTo>
                <a:lnTo>
                  <a:pt x="4390420" y="22665"/>
                </a:lnTo>
                <a:lnTo>
                  <a:pt x="4344293" y="12874"/>
                </a:lnTo>
                <a:lnTo>
                  <a:pt x="4297227" y="5777"/>
                </a:lnTo>
                <a:lnTo>
                  <a:pt x="4249306" y="1458"/>
                </a:lnTo>
                <a:lnTo>
                  <a:pt x="4200613" y="0"/>
                </a:lnTo>
                <a:close/>
              </a:path>
            </a:pathLst>
          </a:custGeom>
          <a:solidFill>
            <a:srgbClr val="E6DFEB"/>
          </a:solidFill>
          <a:ln>
            <a:noFill/>
          </a:ln>
          <a:extLst/>
        </p:spPr>
        <p:txBody>
          <a:bodyPr lIns="0" tIns="0" rIns="0" bIns="0"/>
          <a:lstStyle/>
          <a:p>
            <a:pPr>
              <a:defRPr/>
            </a:pPr>
            <a:endParaRPr lang="ru-RU">
              <a:solidFill>
                <a:prstClr val="black"/>
              </a:solidFill>
              <a:latin typeface="Arial" charset="0"/>
              <a:cs typeface="+mn-cs"/>
            </a:endParaRPr>
          </a:p>
        </p:txBody>
      </p:sp>
      <p:sp>
        <p:nvSpPr>
          <p:cNvPr id="11273" name="object 10"/>
          <p:cNvSpPr>
            <a:spLocks/>
          </p:cNvSpPr>
          <p:nvPr/>
        </p:nvSpPr>
        <p:spPr bwMode="auto">
          <a:xfrm>
            <a:off x="228600" y="1909763"/>
            <a:ext cx="6667500" cy="4795837"/>
          </a:xfrm>
          <a:custGeom>
            <a:avLst/>
            <a:gdLst>
              <a:gd name="T0" fmla="*/ 1458 w 4999990"/>
              <a:gd name="T1" fmla="*/ 750519 h 4796155"/>
              <a:gd name="T2" fmla="*/ 12878 w 4999990"/>
              <a:gd name="T3" fmla="*/ 655536 h 4796155"/>
              <a:gd name="T4" fmla="*/ 35076 w 4999990"/>
              <a:gd name="T5" fmla="*/ 564310 h 4796155"/>
              <a:gd name="T6" fmla="*/ 67383 w 4999990"/>
              <a:gd name="T7" fmla="*/ 477511 h 4796155"/>
              <a:gd name="T8" fmla="*/ 109132 w 4999990"/>
              <a:gd name="T9" fmla="*/ 395807 h 4796155"/>
              <a:gd name="T10" fmla="*/ 159651 w 4999990"/>
              <a:gd name="T11" fmla="*/ 319865 h 4796155"/>
              <a:gd name="T12" fmla="*/ 218274 w 4999990"/>
              <a:gd name="T13" fmla="*/ 250355 h 4796155"/>
              <a:gd name="T14" fmla="*/ 284331 w 4999990"/>
              <a:gd name="T15" fmla="*/ 187944 h 4796155"/>
              <a:gd name="T16" fmla="*/ 357153 w 4999990"/>
              <a:gd name="T17" fmla="*/ 133301 h 4796155"/>
              <a:gd name="T18" fmla="*/ 436071 w 4999990"/>
              <a:gd name="T19" fmla="*/ 87095 h 4796155"/>
              <a:gd name="T20" fmla="*/ 520416 w 4999990"/>
              <a:gd name="T21" fmla="*/ 49993 h 4796155"/>
              <a:gd name="T22" fmla="*/ 609519 w 4999990"/>
              <a:gd name="T23" fmla="*/ 22665 h 4796155"/>
              <a:gd name="T24" fmla="*/ 702712 w 4999990"/>
              <a:gd name="T25" fmla="*/ 5777 h 4796155"/>
              <a:gd name="T26" fmla="*/ 799325 w 4999990"/>
              <a:gd name="T27" fmla="*/ 0 h 4796155"/>
              <a:gd name="T28" fmla="*/ 4249306 w 4999990"/>
              <a:gd name="T29" fmla="*/ 1458 h 4796155"/>
              <a:gd name="T30" fmla="*/ 4344293 w 4999990"/>
              <a:gd name="T31" fmla="*/ 12874 h 4796155"/>
              <a:gd name="T32" fmla="*/ 4435525 w 4999990"/>
              <a:gd name="T33" fmla="*/ 35065 h 4796155"/>
              <a:gd name="T34" fmla="*/ 4522334 w 4999990"/>
              <a:gd name="T35" fmla="*/ 67364 h 4796155"/>
              <a:gd name="T36" fmla="*/ 4604050 w 4999990"/>
              <a:gd name="T37" fmla="*/ 109102 h 4796155"/>
              <a:gd name="T38" fmla="*/ 4680005 w 4999990"/>
              <a:gd name="T39" fmla="*/ 159610 h 4796155"/>
              <a:gd name="T40" fmla="*/ 4749529 w 4999990"/>
              <a:gd name="T41" fmla="*/ 218220 h 4796155"/>
              <a:gd name="T42" fmla="*/ 4811954 w 4999990"/>
              <a:gd name="T43" fmla="*/ 284264 h 4796155"/>
              <a:gd name="T44" fmla="*/ 4866610 w 4999990"/>
              <a:gd name="T45" fmla="*/ 357074 h 4796155"/>
              <a:gd name="T46" fmla="*/ 4912829 w 4999990"/>
              <a:gd name="T47" fmla="*/ 435980 h 4796155"/>
              <a:gd name="T48" fmla="*/ 4949942 w 4999990"/>
              <a:gd name="T49" fmla="*/ 520316 h 4796155"/>
              <a:gd name="T50" fmla="*/ 4977279 w 4999990"/>
              <a:gd name="T51" fmla="*/ 609411 h 4796155"/>
              <a:gd name="T52" fmla="*/ 4994172 w 4999990"/>
              <a:gd name="T53" fmla="*/ 702599 h 4796155"/>
              <a:gd name="T54" fmla="*/ 4999951 w 4999990"/>
              <a:gd name="T55" fmla="*/ 799211 h 4796155"/>
              <a:gd name="T56" fmla="*/ 4998493 w 4999990"/>
              <a:gd name="T57" fmla="*/ 4045153 h 4796155"/>
              <a:gd name="T58" fmla="*/ 4987073 w 4999990"/>
              <a:gd name="T59" fmla="*/ 4140140 h 4796155"/>
              <a:gd name="T60" fmla="*/ 4964874 w 4999990"/>
              <a:gd name="T61" fmla="*/ 4231371 h 4796155"/>
              <a:gd name="T62" fmla="*/ 4932565 w 4999990"/>
              <a:gd name="T63" fmla="*/ 4318179 h 4796155"/>
              <a:gd name="T64" fmla="*/ 4890816 w 4999990"/>
              <a:gd name="T65" fmla="*/ 4399894 h 4796155"/>
              <a:gd name="T66" fmla="*/ 4840295 w 4999990"/>
              <a:gd name="T67" fmla="*/ 4475848 h 4796155"/>
              <a:gd name="T68" fmla="*/ 4781671 w 4999990"/>
              <a:gd name="T69" fmla="*/ 4545371 h 4796155"/>
              <a:gd name="T70" fmla="*/ 4715613 w 4999990"/>
              <a:gd name="T71" fmla="*/ 4607794 h 4796155"/>
              <a:gd name="T72" fmla="*/ 4642789 w 4999990"/>
              <a:gd name="T73" fmla="*/ 4662449 h 4796155"/>
              <a:gd name="T74" fmla="*/ 4563870 w 4999990"/>
              <a:gd name="T75" fmla="*/ 4708667 h 4796155"/>
              <a:gd name="T76" fmla="*/ 4479524 w 4999990"/>
              <a:gd name="T77" fmla="*/ 4745778 h 4796155"/>
              <a:gd name="T78" fmla="*/ 4390420 w 4999990"/>
              <a:gd name="T79" fmla="*/ 4773114 h 4796155"/>
              <a:gd name="T80" fmla="*/ 4297227 w 4999990"/>
              <a:gd name="T81" fmla="*/ 4790007 h 4796155"/>
              <a:gd name="T82" fmla="*/ 4200613 w 4999990"/>
              <a:gd name="T83" fmla="*/ 4795786 h 4796155"/>
              <a:gd name="T84" fmla="*/ 750632 w 4999990"/>
              <a:gd name="T85" fmla="*/ 4794327 h 4796155"/>
              <a:gd name="T86" fmla="*/ 655646 w 4999990"/>
              <a:gd name="T87" fmla="*/ 4782908 h 4796155"/>
              <a:gd name="T88" fmla="*/ 564414 w 4999990"/>
              <a:gd name="T89" fmla="*/ 4760710 h 4796155"/>
              <a:gd name="T90" fmla="*/ 477606 w 4999990"/>
              <a:gd name="T91" fmla="*/ 4728402 h 4796155"/>
              <a:gd name="T92" fmla="*/ 395891 w 4999990"/>
              <a:gd name="T93" fmla="*/ 4686654 h 4796155"/>
              <a:gd name="T94" fmla="*/ 319938 w 4999990"/>
              <a:gd name="T95" fmla="*/ 4636134 h 4796155"/>
              <a:gd name="T96" fmla="*/ 250415 w 4999990"/>
              <a:gd name="T97" fmla="*/ 4577511 h 4796155"/>
              <a:gd name="T98" fmla="*/ 187992 w 4999990"/>
              <a:gd name="T99" fmla="*/ 4511455 h 4796155"/>
              <a:gd name="T100" fmla="*/ 133337 w 4999990"/>
              <a:gd name="T101" fmla="*/ 4438633 h 4796155"/>
              <a:gd name="T102" fmla="*/ 87119 w 4999990"/>
              <a:gd name="T103" fmla="*/ 4359715 h 4796155"/>
              <a:gd name="T104" fmla="*/ 50008 w 4999990"/>
              <a:gd name="T105" fmla="*/ 4275370 h 4796155"/>
              <a:gd name="T106" fmla="*/ 22671 w 4999990"/>
              <a:gd name="T107" fmla="*/ 4186267 h 4796155"/>
              <a:gd name="T108" fmla="*/ 5779 w 4999990"/>
              <a:gd name="T109" fmla="*/ 4093074 h 4796155"/>
              <a:gd name="T110" fmla="*/ 0 w 4999990"/>
              <a:gd name="T111" fmla="*/ 3996461 h 4796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99990" h="4796155">
                <a:moveTo>
                  <a:pt x="0" y="799211"/>
                </a:moveTo>
                <a:lnTo>
                  <a:pt x="1458" y="750519"/>
                </a:lnTo>
                <a:lnTo>
                  <a:pt x="5779" y="702599"/>
                </a:lnTo>
                <a:lnTo>
                  <a:pt x="12878" y="655536"/>
                </a:lnTo>
                <a:lnTo>
                  <a:pt x="22671" y="609411"/>
                </a:lnTo>
                <a:lnTo>
                  <a:pt x="35076" y="564310"/>
                </a:lnTo>
                <a:lnTo>
                  <a:pt x="50008" y="520316"/>
                </a:lnTo>
                <a:lnTo>
                  <a:pt x="67383" y="477511"/>
                </a:lnTo>
                <a:lnTo>
                  <a:pt x="87119" y="435980"/>
                </a:lnTo>
                <a:lnTo>
                  <a:pt x="109132" y="395807"/>
                </a:lnTo>
                <a:lnTo>
                  <a:pt x="133337" y="357074"/>
                </a:lnTo>
                <a:lnTo>
                  <a:pt x="159651" y="319865"/>
                </a:lnTo>
                <a:lnTo>
                  <a:pt x="187992" y="284264"/>
                </a:lnTo>
                <a:lnTo>
                  <a:pt x="218274" y="250355"/>
                </a:lnTo>
                <a:lnTo>
                  <a:pt x="250415" y="218220"/>
                </a:lnTo>
                <a:lnTo>
                  <a:pt x="284331" y="187944"/>
                </a:lnTo>
                <a:lnTo>
                  <a:pt x="319938" y="159610"/>
                </a:lnTo>
                <a:lnTo>
                  <a:pt x="357153" y="133301"/>
                </a:lnTo>
                <a:lnTo>
                  <a:pt x="395891" y="109102"/>
                </a:lnTo>
                <a:lnTo>
                  <a:pt x="436071" y="87095"/>
                </a:lnTo>
                <a:lnTo>
                  <a:pt x="477606" y="67364"/>
                </a:lnTo>
                <a:lnTo>
                  <a:pt x="520416" y="49993"/>
                </a:lnTo>
                <a:lnTo>
                  <a:pt x="564414" y="35065"/>
                </a:lnTo>
                <a:lnTo>
                  <a:pt x="609519" y="22665"/>
                </a:lnTo>
                <a:lnTo>
                  <a:pt x="655646" y="12874"/>
                </a:lnTo>
                <a:lnTo>
                  <a:pt x="702712" y="5777"/>
                </a:lnTo>
                <a:lnTo>
                  <a:pt x="750632" y="1458"/>
                </a:lnTo>
                <a:lnTo>
                  <a:pt x="799325" y="0"/>
                </a:lnTo>
                <a:lnTo>
                  <a:pt x="4200613" y="0"/>
                </a:lnTo>
                <a:lnTo>
                  <a:pt x="4249306" y="1458"/>
                </a:lnTo>
                <a:lnTo>
                  <a:pt x="4297227" y="5777"/>
                </a:lnTo>
                <a:lnTo>
                  <a:pt x="4344293" y="12874"/>
                </a:lnTo>
                <a:lnTo>
                  <a:pt x="4390420" y="22665"/>
                </a:lnTo>
                <a:lnTo>
                  <a:pt x="4435525" y="35065"/>
                </a:lnTo>
                <a:lnTo>
                  <a:pt x="4479524" y="49993"/>
                </a:lnTo>
                <a:lnTo>
                  <a:pt x="4522334" y="67364"/>
                </a:lnTo>
                <a:lnTo>
                  <a:pt x="4563870" y="87095"/>
                </a:lnTo>
                <a:lnTo>
                  <a:pt x="4604050" y="109102"/>
                </a:lnTo>
                <a:lnTo>
                  <a:pt x="4642789" y="133301"/>
                </a:lnTo>
                <a:lnTo>
                  <a:pt x="4680005" y="159610"/>
                </a:lnTo>
                <a:lnTo>
                  <a:pt x="4715613" y="187944"/>
                </a:lnTo>
                <a:lnTo>
                  <a:pt x="4749529" y="218220"/>
                </a:lnTo>
                <a:lnTo>
                  <a:pt x="4781671" y="250355"/>
                </a:lnTo>
                <a:lnTo>
                  <a:pt x="4811954" y="284264"/>
                </a:lnTo>
                <a:lnTo>
                  <a:pt x="4840295" y="319865"/>
                </a:lnTo>
                <a:lnTo>
                  <a:pt x="4866610" y="357074"/>
                </a:lnTo>
                <a:lnTo>
                  <a:pt x="4890816" y="395807"/>
                </a:lnTo>
                <a:lnTo>
                  <a:pt x="4912829" y="435980"/>
                </a:lnTo>
                <a:lnTo>
                  <a:pt x="4932565" y="477511"/>
                </a:lnTo>
                <a:lnTo>
                  <a:pt x="4949942" y="520316"/>
                </a:lnTo>
                <a:lnTo>
                  <a:pt x="4964874" y="564310"/>
                </a:lnTo>
                <a:lnTo>
                  <a:pt x="4977279" y="609411"/>
                </a:lnTo>
                <a:lnTo>
                  <a:pt x="4987073" y="655536"/>
                </a:lnTo>
                <a:lnTo>
                  <a:pt x="4994172" y="702599"/>
                </a:lnTo>
                <a:lnTo>
                  <a:pt x="4998493" y="750519"/>
                </a:lnTo>
                <a:lnTo>
                  <a:pt x="4999951" y="799211"/>
                </a:lnTo>
                <a:lnTo>
                  <a:pt x="4999951" y="3996461"/>
                </a:lnTo>
                <a:lnTo>
                  <a:pt x="4998493" y="4045153"/>
                </a:lnTo>
                <a:lnTo>
                  <a:pt x="4994172" y="4093074"/>
                </a:lnTo>
                <a:lnTo>
                  <a:pt x="4987073" y="4140140"/>
                </a:lnTo>
                <a:lnTo>
                  <a:pt x="4977279" y="4186267"/>
                </a:lnTo>
                <a:lnTo>
                  <a:pt x="4964874" y="4231371"/>
                </a:lnTo>
                <a:lnTo>
                  <a:pt x="4949942" y="4275370"/>
                </a:lnTo>
                <a:lnTo>
                  <a:pt x="4932565" y="4318179"/>
                </a:lnTo>
                <a:lnTo>
                  <a:pt x="4912829" y="4359715"/>
                </a:lnTo>
                <a:lnTo>
                  <a:pt x="4890816" y="4399894"/>
                </a:lnTo>
                <a:lnTo>
                  <a:pt x="4866610" y="4438633"/>
                </a:lnTo>
                <a:lnTo>
                  <a:pt x="4840295" y="4475848"/>
                </a:lnTo>
                <a:lnTo>
                  <a:pt x="4811954" y="4511455"/>
                </a:lnTo>
                <a:lnTo>
                  <a:pt x="4781671" y="4545371"/>
                </a:lnTo>
                <a:lnTo>
                  <a:pt x="4749529" y="4577511"/>
                </a:lnTo>
                <a:lnTo>
                  <a:pt x="4715613" y="4607794"/>
                </a:lnTo>
                <a:lnTo>
                  <a:pt x="4680005" y="4636134"/>
                </a:lnTo>
                <a:lnTo>
                  <a:pt x="4642789" y="4662449"/>
                </a:lnTo>
                <a:lnTo>
                  <a:pt x="4604050" y="4686654"/>
                </a:lnTo>
                <a:lnTo>
                  <a:pt x="4563870" y="4708667"/>
                </a:lnTo>
                <a:lnTo>
                  <a:pt x="4522334" y="4728402"/>
                </a:lnTo>
                <a:lnTo>
                  <a:pt x="4479524" y="4745778"/>
                </a:lnTo>
                <a:lnTo>
                  <a:pt x="4435525" y="4760710"/>
                </a:lnTo>
                <a:lnTo>
                  <a:pt x="4390420" y="4773114"/>
                </a:lnTo>
                <a:lnTo>
                  <a:pt x="4344293" y="4782908"/>
                </a:lnTo>
                <a:lnTo>
                  <a:pt x="4297227" y="4790007"/>
                </a:lnTo>
                <a:lnTo>
                  <a:pt x="4249306" y="4794327"/>
                </a:lnTo>
                <a:lnTo>
                  <a:pt x="4200613" y="4795786"/>
                </a:lnTo>
                <a:lnTo>
                  <a:pt x="799325" y="4795786"/>
                </a:lnTo>
                <a:lnTo>
                  <a:pt x="750632" y="4794327"/>
                </a:lnTo>
                <a:lnTo>
                  <a:pt x="702712" y="4790007"/>
                </a:lnTo>
                <a:lnTo>
                  <a:pt x="655646" y="4782908"/>
                </a:lnTo>
                <a:lnTo>
                  <a:pt x="609519" y="4773114"/>
                </a:lnTo>
                <a:lnTo>
                  <a:pt x="564414" y="4760710"/>
                </a:lnTo>
                <a:lnTo>
                  <a:pt x="520416" y="4745778"/>
                </a:lnTo>
                <a:lnTo>
                  <a:pt x="477606" y="4728402"/>
                </a:lnTo>
                <a:lnTo>
                  <a:pt x="436071" y="4708667"/>
                </a:lnTo>
                <a:lnTo>
                  <a:pt x="395891" y="4686654"/>
                </a:lnTo>
                <a:lnTo>
                  <a:pt x="357153" y="4662449"/>
                </a:lnTo>
                <a:lnTo>
                  <a:pt x="319938" y="4636134"/>
                </a:lnTo>
                <a:lnTo>
                  <a:pt x="284331" y="4607794"/>
                </a:lnTo>
                <a:lnTo>
                  <a:pt x="250415" y="4577511"/>
                </a:lnTo>
                <a:lnTo>
                  <a:pt x="218274" y="4545371"/>
                </a:lnTo>
                <a:lnTo>
                  <a:pt x="187992" y="4511455"/>
                </a:lnTo>
                <a:lnTo>
                  <a:pt x="159651" y="4475848"/>
                </a:lnTo>
                <a:lnTo>
                  <a:pt x="133337" y="4438633"/>
                </a:lnTo>
                <a:lnTo>
                  <a:pt x="109132" y="4399894"/>
                </a:lnTo>
                <a:lnTo>
                  <a:pt x="87119" y="4359715"/>
                </a:lnTo>
                <a:lnTo>
                  <a:pt x="67383" y="4318179"/>
                </a:lnTo>
                <a:lnTo>
                  <a:pt x="50008" y="4275370"/>
                </a:lnTo>
                <a:lnTo>
                  <a:pt x="35076" y="4231371"/>
                </a:lnTo>
                <a:lnTo>
                  <a:pt x="22671" y="4186267"/>
                </a:lnTo>
                <a:lnTo>
                  <a:pt x="12878" y="4140140"/>
                </a:lnTo>
                <a:lnTo>
                  <a:pt x="5779" y="4093074"/>
                </a:lnTo>
                <a:lnTo>
                  <a:pt x="1458" y="4045153"/>
                </a:lnTo>
                <a:lnTo>
                  <a:pt x="0" y="3996461"/>
                </a:lnTo>
                <a:lnTo>
                  <a:pt x="0" y="799211"/>
                </a:lnTo>
                <a:close/>
              </a:path>
            </a:pathLst>
          </a:custGeom>
          <a:noFill/>
          <a:ln w="9525">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1" name="object 11"/>
          <p:cNvSpPr txBox="1"/>
          <p:nvPr/>
        </p:nvSpPr>
        <p:spPr>
          <a:xfrm>
            <a:off x="1206500" y="2012950"/>
            <a:ext cx="4710113" cy="609600"/>
          </a:xfrm>
          <a:prstGeom prst="rect">
            <a:avLst/>
          </a:prstGeom>
        </p:spPr>
        <p:txBody>
          <a:bodyPr lIns="0" tIns="12065" rIns="0" bIns="0">
            <a:spAutoFit/>
          </a:bodyPr>
          <a:lstStyle/>
          <a:p>
            <a:pPr marL="1270" algn="ctr" fontAlgn="auto">
              <a:spcBef>
                <a:spcPts val="95"/>
              </a:spcBef>
              <a:spcAft>
                <a:spcPts val="0"/>
              </a:spcAft>
              <a:defRPr/>
            </a:pPr>
            <a:r>
              <a:rPr sz="1300" spc="-10" dirty="0">
                <a:solidFill>
                  <a:prstClr val="black"/>
                </a:solidFill>
                <a:latin typeface="Times New Roman"/>
                <a:cs typeface="Times New Roman"/>
              </a:rPr>
              <a:t>Верховный </a:t>
            </a:r>
            <a:r>
              <a:rPr sz="1300" spc="-50" dirty="0">
                <a:solidFill>
                  <a:prstClr val="black"/>
                </a:solidFill>
                <a:latin typeface="Times New Roman"/>
                <a:cs typeface="Times New Roman"/>
              </a:rPr>
              <a:t>суд </a:t>
            </a:r>
            <a:r>
              <a:rPr sz="1300" spc="-10" dirty="0">
                <a:solidFill>
                  <a:prstClr val="black"/>
                </a:solidFill>
                <a:latin typeface="Times New Roman"/>
                <a:cs typeface="Times New Roman"/>
              </a:rPr>
              <a:t>Российской</a:t>
            </a:r>
            <a:r>
              <a:rPr sz="1300" spc="110" dirty="0">
                <a:solidFill>
                  <a:prstClr val="black"/>
                </a:solidFill>
                <a:latin typeface="Times New Roman"/>
                <a:cs typeface="Times New Roman"/>
              </a:rPr>
              <a:t> </a:t>
            </a:r>
            <a:r>
              <a:rPr sz="1300" spc="-10" dirty="0">
                <a:solidFill>
                  <a:prstClr val="black"/>
                </a:solidFill>
                <a:latin typeface="Times New Roman"/>
                <a:cs typeface="Times New Roman"/>
              </a:rPr>
              <a:t>Федерации;</a:t>
            </a:r>
            <a:endParaRPr sz="1300" dirty="0">
              <a:solidFill>
                <a:prstClr val="black"/>
              </a:solidFill>
              <a:latin typeface="Times New Roman"/>
              <a:cs typeface="Times New Roman"/>
            </a:endParaRPr>
          </a:p>
          <a:p>
            <a:pPr fontAlgn="auto">
              <a:spcBef>
                <a:spcPts val="10"/>
              </a:spcBef>
              <a:spcAft>
                <a:spcPts val="0"/>
              </a:spcAft>
              <a:defRPr/>
            </a:pPr>
            <a:endParaRPr sz="1350" dirty="0">
              <a:solidFill>
                <a:prstClr val="black"/>
              </a:solidFill>
              <a:latin typeface="Times New Roman"/>
              <a:cs typeface="Times New Roman"/>
            </a:endParaRPr>
          </a:p>
          <a:p>
            <a:pPr algn="ctr" fontAlgn="auto">
              <a:spcBef>
                <a:spcPts val="0"/>
              </a:spcBef>
              <a:spcAft>
                <a:spcPts val="0"/>
              </a:spcAft>
              <a:defRPr/>
            </a:pPr>
            <a:r>
              <a:rPr sz="1300" spc="-15" dirty="0">
                <a:solidFill>
                  <a:prstClr val="black"/>
                </a:solidFill>
                <a:latin typeface="Times New Roman"/>
                <a:cs typeface="Times New Roman"/>
              </a:rPr>
              <a:t>Генеральная </a:t>
            </a:r>
            <a:r>
              <a:rPr sz="1300" spc="-20" dirty="0">
                <a:solidFill>
                  <a:prstClr val="black"/>
                </a:solidFill>
                <a:latin typeface="Times New Roman"/>
                <a:cs typeface="Times New Roman"/>
              </a:rPr>
              <a:t>прокуратура </a:t>
            </a:r>
            <a:r>
              <a:rPr sz="1300" spc="-10" dirty="0">
                <a:solidFill>
                  <a:prstClr val="black"/>
                </a:solidFill>
                <a:latin typeface="Times New Roman"/>
                <a:cs typeface="Times New Roman"/>
              </a:rPr>
              <a:t>Российской</a:t>
            </a:r>
            <a:r>
              <a:rPr sz="1300" spc="175" dirty="0">
                <a:solidFill>
                  <a:prstClr val="black"/>
                </a:solidFill>
                <a:latin typeface="Times New Roman"/>
                <a:cs typeface="Times New Roman"/>
              </a:rPr>
              <a:t> </a:t>
            </a:r>
            <a:r>
              <a:rPr sz="1300" spc="-10" dirty="0">
                <a:solidFill>
                  <a:prstClr val="black"/>
                </a:solidFill>
                <a:latin typeface="Times New Roman"/>
                <a:cs typeface="Times New Roman"/>
              </a:rPr>
              <a:t>Федерации;</a:t>
            </a:r>
            <a:endParaRPr sz="1300" dirty="0">
              <a:solidFill>
                <a:prstClr val="black"/>
              </a:solidFill>
              <a:latin typeface="Times New Roman"/>
              <a:cs typeface="Times New Roman"/>
            </a:endParaRPr>
          </a:p>
        </p:txBody>
      </p:sp>
      <p:sp>
        <p:nvSpPr>
          <p:cNvPr id="134155" name="object 12"/>
          <p:cNvSpPr txBox="1">
            <a:spLocks noChangeArrowheads="1"/>
          </p:cNvSpPr>
          <p:nvPr/>
        </p:nvSpPr>
        <p:spPr bwMode="auto">
          <a:xfrm>
            <a:off x="749300" y="2805113"/>
            <a:ext cx="5624513" cy="409575"/>
          </a:xfrm>
          <a:prstGeom prst="rect">
            <a:avLst/>
          </a:prstGeom>
          <a:noFill/>
          <a:ln w="9525">
            <a:noFill/>
            <a:miter lim="800000"/>
            <a:headEnd/>
            <a:tailEnd/>
          </a:ln>
        </p:spPr>
        <p:txBody>
          <a:bodyPr lIns="0" tIns="12065" rIns="0" bIns="0">
            <a:spAutoFit/>
          </a:bodyPr>
          <a:lstStyle/>
          <a:p>
            <a:pPr marL="12700" algn="ctr">
              <a:spcBef>
                <a:spcPts val="100"/>
              </a:spcBef>
            </a:pPr>
            <a:r>
              <a:rPr lang="ru-RU" sz="1300">
                <a:solidFill>
                  <a:srgbClr val="000000"/>
                </a:solidFill>
                <a:latin typeface="Times New Roman" pitchFamily="18" charset="0"/>
                <a:cs typeface="Times New Roman" pitchFamily="18" charset="0"/>
              </a:rPr>
              <a:t>Государственная Дума Федерального Собрания Российской  Федерации;</a:t>
            </a:r>
          </a:p>
          <a:p>
            <a:pPr marL="12700" algn="ctr"/>
            <a:r>
              <a:rPr lang="ru-RU" sz="1300">
                <a:solidFill>
                  <a:srgbClr val="000000"/>
                </a:solidFill>
                <a:latin typeface="Times New Roman" pitchFamily="18" charset="0"/>
                <a:cs typeface="Times New Roman" pitchFamily="18" charset="0"/>
              </a:rPr>
              <a:t>Конституционный Суд Российской Федерации;</a:t>
            </a:r>
          </a:p>
        </p:txBody>
      </p:sp>
      <p:sp>
        <p:nvSpPr>
          <p:cNvPr id="13" name="object 13"/>
          <p:cNvSpPr txBox="1"/>
          <p:nvPr/>
        </p:nvSpPr>
        <p:spPr>
          <a:xfrm>
            <a:off x="1316038" y="3597275"/>
            <a:ext cx="4492625" cy="212725"/>
          </a:xfrm>
          <a:prstGeom prst="rect">
            <a:avLst/>
          </a:prstGeom>
        </p:spPr>
        <p:txBody>
          <a:bodyPr lIns="0" tIns="12065" rIns="0" bIns="0">
            <a:spAutoFit/>
          </a:bodyPr>
          <a:lstStyle/>
          <a:p>
            <a:pPr marL="12700" fontAlgn="auto">
              <a:spcBef>
                <a:spcPts val="95"/>
              </a:spcBef>
              <a:spcAft>
                <a:spcPts val="0"/>
              </a:spcAft>
              <a:defRPr/>
            </a:pPr>
            <a:r>
              <a:rPr sz="1300" spc="-5" dirty="0">
                <a:solidFill>
                  <a:prstClr val="black"/>
                </a:solidFill>
                <a:latin typeface="Times New Roman"/>
                <a:cs typeface="Times New Roman"/>
              </a:rPr>
              <a:t>Следственный </a:t>
            </a:r>
            <a:r>
              <a:rPr sz="1300" spc="-20" dirty="0">
                <a:solidFill>
                  <a:prstClr val="black"/>
                </a:solidFill>
                <a:latin typeface="Times New Roman"/>
                <a:cs typeface="Times New Roman"/>
              </a:rPr>
              <a:t>комитет </a:t>
            </a:r>
            <a:r>
              <a:rPr sz="1300" spc="-10" dirty="0">
                <a:solidFill>
                  <a:prstClr val="black"/>
                </a:solidFill>
                <a:latin typeface="Times New Roman"/>
                <a:cs typeface="Times New Roman"/>
              </a:rPr>
              <a:t>Российской</a:t>
            </a:r>
            <a:r>
              <a:rPr sz="1300" spc="55" dirty="0">
                <a:solidFill>
                  <a:prstClr val="black"/>
                </a:solidFill>
                <a:latin typeface="Times New Roman"/>
                <a:cs typeface="Times New Roman"/>
              </a:rPr>
              <a:t> </a:t>
            </a:r>
            <a:r>
              <a:rPr sz="1300" spc="-10" dirty="0">
                <a:solidFill>
                  <a:prstClr val="black"/>
                </a:solidFill>
                <a:latin typeface="Times New Roman"/>
                <a:cs typeface="Times New Roman"/>
              </a:rPr>
              <a:t>Федерации;</a:t>
            </a:r>
            <a:endParaRPr sz="1300">
              <a:solidFill>
                <a:prstClr val="black"/>
              </a:solidFill>
              <a:latin typeface="Times New Roman"/>
              <a:cs typeface="Times New Roman"/>
            </a:endParaRPr>
          </a:p>
        </p:txBody>
      </p:sp>
      <p:sp>
        <p:nvSpPr>
          <p:cNvPr id="134157" name="object 14"/>
          <p:cNvSpPr txBox="1">
            <a:spLocks noChangeArrowheads="1"/>
          </p:cNvSpPr>
          <p:nvPr/>
        </p:nvSpPr>
        <p:spPr bwMode="auto">
          <a:xfrm>
            <a:off x="979488" y="3994150"/>
            <a:ext cx="5162550" cy="212725"/>
          </a:xfrm>
          <a:prstGeom prst="rect">
            <a:avLst/>
          </a:prstGeom>
          <a:noFill/>
          <a:ln w="9525">
            <a:noFill/>
            <a:miter lim="800000"/>
            <a:headEnd/>
            <a:tailEnd/>
          </a:ln>
        </p:spPr>
        <p:txBody>
          <a:bodyPr lIns="0" tIns="12065" rIns="0" bIns="0">
            <a:spAutoFit/>
          </a:bodyPr>
          <a:lstStyle/>
          <a:p>
            <a:pPr marL="1524000" indent="-1511300">
              <a:spcBef>
                <a:spcPts val="100"/>
              </a:spcBef>
            </a:pPr>
            <a:r>
              <a:rPr lang="ru-RU" sz="1300">
                <a:solidFill>
                  <a:srgbClr val="000000"/>
                </a:solidFill>
                <a:latin typeface="Times New Roman" pitchFamily="18" charset="0"/>
                <a:cs typeface="Times New Roman" pitchFamily="18" charset="0"/>
              </a:rPr>
              <a:t>Совет Федерации Федерального Собрания Российской  Федерации;</a:t>
            </a:r>
          </a:p>
        </p:txBody>
      </p:sp>
      <p:sp>
        <p:nvSpPr>
          <p:cNvPr id="134158" name="object 15"/>
          <p:cNvSpPr txBox="1">
            <a:spLocks noChangeArrowheads="1"/>
          </p:cNvSpPr>
          <p:nvPr/>
        </p:nvSpPr>
        <p:spPr bwMode="auto">
          <a:xfrm>
            <a:off x="890588" y="4587875"/>
            <a:ext cx="5338762" cy="212725"/>
          </a:xfrm>
          <a:prstGeom prst="rect">
            <a:avLst/>
          </a:prstGeom>
          <a:noFill/>
          <a:ln w="9525">
            <a:noFill/>
            <a:miter lim="800000"/>
            <a:headEnd/>
            <a:tailEnd/>
          </a:ln>
        </p:spPr>
        <p:txBody>
          <a:bodyPr lIns="0" tIns="12065" rIns="0" bIns="0">
            <a:spAutoFit/>
          </a:bodyPr>
          <a:lstStyle/>
          <a:p>
            <a:pPr marL="1590675" indent="-1577975">
              <a:spcBef>
                <a:spcPts val="100"/>
              </a:spcBef>
            </a:pPr>
            <a:r>
              <a:rPr lang="ru-RU" sz="1300">
                <a:solidFill>
                  <a:srgbClr val="000000"/>
                </a:solidFill>
                <a:latin typeface="Times New Roman" pitchFamily="18" charset="0"/>
                <a:cs typeface="Times New Roman" pitchFamily="18" charset="0"/>
              </a:rPr>
              <a:t>Судебный департамент при Верховном Суде Российской  Федерации;</a:t>
            </a:r>
          </a:p>
        </p:txBody>
      </p:sp>
      <p:sp>
        <p:nvSpPr>
          <p:cNvPr id="16" name="object 16"/>
          <p:cNvSpPr txBox="1"/>
          <p:nvPr/>
        </p:nvSpPr>
        <p:spPr>
          <a:xfrm>
            <a:off x="1677988" y="5183188"/>
            <a:ext cx="3765550" cy="212725"/>
          </a:xfrm>
          <a:prstGeom prst="rect">
            <a:avLst/>
          </a:prstGeom>
        </p:spPr>
        <p:txBody>
          <a:bodyPr lIns="0" tIns="12065" rIns="0" bIns="0">
            <a:spAutoFit/>
          </a:bodyPr>
          <a:lstStyle/>
          <a:p>
            <a:pPr marL="12700" fontAlgn="auto">
              <a:spcBef>
                <a:spcPts val="95"/>
              </a:spcBef>
              <a:spcAft>
                <a:spcPts val="0"/>
              </a:spcAft>
              <a:defRPr/>
            </a:pPr>
            <a:r>
              <a:rPr sz="1300" spc="-5" dirty="0">
                <a:solidFill>
                  <a:prstClr val="black"/>
                </a:solidFill>
                <a:latin typeface="Times New Roman"/>
                <a:cs typeface="Times New Roman"/>
              </a:rPr>
              <a:t>Счетная </a:t>
            </a:r>
            <a:r>
              <a:rPr sz="1300" spc="-10" dirty="0">
                <a:solidFill>
                  <a:prstClr val="black"/>
                </a:solidFill>
                <a:latin typeface="Times New Roman"/>
                <a:cs typeface="Times New Roman"/>
              </a:rPr>
              <a:t>палата Российской</a:t>
            </a:r>
            <a:r>
              <a:rPr sz="1300" dirty="0">
                <a:solidFill>
                  <a:prstClr val="black"/>
                </a:solidFill>
                <a:latin typeface="Times New Roman"/>
                <a:cs typeface="Times New Roman"/>
              </a:rPr>
              <a:t> </a:t>
            </a:r>
            <a:r>
              <a:rPr sz="1300" spc="-5" dirty="0">
                <a:solidFill>
                  <a:prstClr val="black"/>
                </a:solidFill>
                <a:latin typeface="Times New Roman"/>
                <a:cs typeface="Times New Roman"/>
              </a:rPr>
              <a:t>Федерации;</a:t>
            </a:r>
            <a:endParaRPr sz="1300">
              <a:solidFill>
                <a:prstClr val="black"/>
              </a:solidFill>
              <a:latin typeface="Times New Roman"/>
              <a:cs typeface="Times New Roman"/>
            </a:endParaRPr>
          </a:p>
        </p:txBody>
      </p:sp>
      <p:sp>
        <p:nvSpPr>
          <p:cNvPr id="134160" name="object 17"/>
          <p:cNvSpPr txBox="1">
            <a:spLocks noChangeArrowheads="1"/>
          </p:cNvSpPr>
          <p:nvPr/>
        </p:nvSpPr>
        <p:spPr bwMode="auto">
          <a:xfrm>
            <a:off x="1125538" y="5580063"/>
            <a:ext cx="4868862" cy="212725"/>
          </a:xfrm>
          <a:prstGeom prst="rect">
            <a:avLst/>
          </a:prstGeom>
          <a:noFill/>
          <a:ln w="9525">
            <a:noFill/>
            <a:miter lim="800000"/>
            <a:headEnd/>
            <a:tailEnd/>
          </a:ln>
        </p:spPr>
        <p:txBody>
          <a:bodyPr lIns="0" tIns="12065" rIns="0" bIns="0">
            <a:spAutoFit/>
          </a:bodyPr>
          <a:lstStyle/>
          <a:p>
            <a:pPr marL="1414463" indent="-1401763">
              <a:spcBef>
                <a:spcPts val="100"/>
              </a:spcBef>
            </a:pPr>
            <a:r>
              <a:rPr lang="ru-RU" sz="1300">
                <a:solidFill>
                  <a:srgbClr val="000000"/>
                </a:solidFill>
                <a:latin typeface="Times New Roman" pitchFamily="18" charset="0"/>
                <a:cs typeface="Times New Roman" pitchFamily="18" charset="0"/>
              </a:rPr>
              <a:t>Уполномоченный по правам человека в Российской  Федерации;</a:t>
            </a:r>
          </a:p>
        </p:txBody>
      </p:sp>
      <p:sp>
        <p:nvSpPr>
          <p:cNvPr id="134161" name="object 18"/>
          <p:cNvSpPr txBox="1">
            <a:spLocks noChangeArrowheads="1"/>
          </p:cNvSpPr>
          <p:nvPr/>
        </p:nvSpPr>
        <p:spPr bwMode="auto">
          <a:xfrm>
            <a:off x="1200150" y="6173788"/>
            <a:ext cx="4719638" cy="212725"/>
          </a:xfrm>
          <a:prstGeom prst="rect">
            <a:avLst/>
          </a:prstGeom>
          <a:noFill/>
          <a:ln w="9525">
            <a:noFill/>
            <a:miter lim="800000"/>
            <a:headEnd/>
            <a:tailEnd/>
          </a:ln>
        </p:spPr>
        <p:txBody>
          <a:bodyPr lIns="0" tIns="12065" rIns="0" bIns="0">
            <a:spAutoFit/>
          </a:bodyPr>
          <a:lstStyle/>
          <a:p>
            <a:pPr marL="1360488" indent="-1349375">
              <a:spcBef>
                <a:spcPts val="100"/>
              </a:spcBef>
            </a:pPr>
            <a:r>
              <a:rPr lang="ru-RU" sz="1300">
                <a:solidFill>
                  <a:srgbClr val="000000"/>
                </a:solidFill>
                <a:latin typeface="Times New Roman" pitchFamily="18" charset="0"/>
                <a:cs typeface="Times New Roman" pitchFamily="18" charset="0"/>
              </a:rPr>
              <a:t>Центральная избирательная комиссия Российской  Федерации.</a:t>
            </a:r>
          </a:p>
        </p:txBody>
      </p:sp>
      <p:sp>
        <p:nvSpPr>
          <p:cNvPr id="11282" name="object 19"/>
          <p:cNvSpPr>
            <a:spLocks noChangeArrowheads="1"/>
          </p:cNvSpPr>
          <p:nvPr/>
        </p:nvSpPr>
        <p:spPr bwMode="auto">
          <a:xfrm>
            <a:off x="7188200" y="1882775"/>
            <a:ext cx="4762500" cy="4889500"/>
          </a:xfrm>
          <a:prstGeom prst="rect">
            <a:avLst/>
          </a:prstGeom>
          <a:blipFill dpi="0" rotWithShape="1">
            <a:blip r:embed="rId8"/>
            <a:srcRect/>
            <a:stretch>
              <a:fillRect/>
            </a:stretch>
          </a:blipFill>
          <a:ln>
            <a:noFill/>
          </a:ln>
          <a:extLst/>
        </p:spPr>
        <p:txBody>
          <a:bodyPr lIns="0" tIns="0" rIns="0" bIns="0"/>
          <a:lstStyle/>
          <a:p>
            <a:pPr>
              <a:defRPr/>
            </a:pPr>
            <a:endParaRPr lang="ru-RU">
              <a:solidFill>
                <a:prstClr val="black"/>
              </a:solidFill>
              <a:cs typeface="+mn-cs"/>
            </a:endParaRPr>
          </a:p>
        </p:txBody>
      </p:sp>
      <p:sp>
        <p:nvSpPr>
          <p:cNvPr id="11283" name="object 20"/>
          <p:cNvSpPr>
            <a:spLocks/>
          </p:cNvSpPr>
          <p:nvPr/>
        </p:nvSpPr>
        <p:spPr bwMode="auto">
          <a:xfrm>
            <a:off x="7251700" y="1909763"/>
            <a:ext cx="4635500" cy="4795837"/>
          </a:xfrm>
          <a:custGeom>
            <a:avLst/>
            <a:gdLst>
              <a:gd name="T0" fmla="*/ 579501 w 3476625"/>
              <a:gd name="T1" fmla="*/ 0 h 4796155"/>
              <a:gd name="T2" fmla="*/ 485505 w 3476625"/>
              <a:gd name="T3" fmla="*/ 7581 h 4796155"/>
              <a:gd name="T4" fmla="*/ 396337 w 3476625"/>
              <a:gd name="T5" fmla="*/ 29531 h 4796155"/>
              <a:gd name="T6" fmla="*/ 313191 w 3476625"/>
              <a:gd name="T7" fmla="*/ 64657 h 4796155"/>
              <a:gd name="T8" fmla="*/ 237259 w 3476625"/>
              <a:gd name="T9" fmla="*/ 111768 h 4796155"/>
              <a:gd name="T10" fmla="*/ 169735 w 3476625"/>
              <a:gd name="T11" fmla="*/ 169672 h 4796155"/>
              <a:gd name="T12" fmla="*/ 111812 w 3476625"/>
              <a:gd name="T13" fmla="*/ 237177 h 4796155"/>
              <a:gd name="T14" fmla="*/ 64684 w 3476625"/>
              <a:gd name="T15" fmla="*/ 313091 h 4796155"/>
              <a:gd name="T16" fmla="*/ 29544 w 3476625"/>
              <a:gd name="T17" fmla="*/ 396223 h 4796155"/>
              <a:gd name="T18" fmla="*/ 7584 w 3476625"/>
              <a:gd name="T19" fmla="*/ 485381 h 4796155"/>
              <a:gd name="T20" fmla="*/ 0 w 3476625"/>
              <a:gd name="T21" fmla="*/ 579374 h 4796155"/>
              <a:gd name="T22" fmla="*/ 1921 w 3476625"/>
              <a:gd name="T23" fmla="*/ 4263859 h 4796155"/>
              <a:gd name="T24" fmla="*/ 16842 w 3476625"/>
              <a:gd name="T25" fmla="*/ 4355582 h 4796155"/>
              <a:gd name="T26" fmla="*/ 45541 w 3476625"/>
              <a:gd name="T27" fmla="*/ 4441881 h 4796155"/>
              <a:gd name="T28" fmla="*/ 86824 w 3476625"/>
              <a:gd name="T29" fmla="*/ 4521563 h 4796155"/>
              <a:gd name="T30" fmla="*/ 139499 w 3476625"/>
              <a:gd name="T31" fmla="*/ 4593433 h 4796155"/>
              <a:gd name="T32" fmla="*/ 202371 w 3476625"/>
              <a:gd name="T33" fmla="*/ 4656300 h 4796155"/>
              <a:gd name="T34" fmla="*/ 274248 w 3476625"/>
              <a:gd name="T35" fmla="*/ 4708970 h 4796155"/>
              <a:gd name="T36" fmla="*/ 353937 w 3476625"/>
              <a:gd name="T37" fmla="*/ 4750249 h 4796155"/>
              <a:gd name="T38" fmla="*/ 440243 w 3476625"/>
              <a:gd name="T39" fmla="*/ 4778945 h 4796155"/>
              <a:gd name="T40" fmla="*/ 531974 w 3476625"/>
              <a:gd name="T41" fmla="*/ 4793865 h 4796155"/>
              <a:gd name="T42" fmla="*/ 2897124 w 3476625"/>
              <a:gd name="T43" fmla="*/ 4795786 h 4796155"/>
              <a:gd name="T44" fmla="*/ 2991119 w 3476625"/>
              <a:gd name="T45" fmla="*/ 4788202 h 4796155"/>
              <a:gd name="T46" fmla="*/ 3080287 w 3476625"/>
              <a:gd name="T47" fmla="*/ 4766245 h 4796155"/>
              <a:gd name="T48" fmla="*/ 3163433 w 3476625"/>
              <a:gd name="T49" fmla="*/ 4731108 h 4796155"/>
              <a:gd name="T50" fmla="*/ 3239365 w 3476625"/>
              <a:gd name="T51" fmla="*/ 4683984 h 4796155"/>
              <a:gd name="T52" fmla="*/ 3306889 w 3476625"/>
              <a:gd name="T53" fmla="*/ 4626067 h 4796155"/>
              <a:gd name="T54" fmla="*/ 3364812 w 3476625"/>
              <a:gd name="T55" fmla="*/ 4558549 h 4796155"/>
              <a:gd name="T56" fmla="*/ 3411940 w 3476625"/>
              <a:gd name="T57" fmla="*/ 4482624 h 4796155"/>
              <a:gd name="T58" fmla="*/ 3447080 w 3476625"/>
              <a:gd name="T59" fmla="*/ 4399484 h 4796155"/>
              <a:gd name="T60" fmla="*/ 3469040 w 3476625"/>
              <a:gd name="T61" fmla="*/ 4310324 h 4796155"/>
              <a:gd name="T62" fmla="*/ 3476625 w 3476625"/>
              <a:gd name="T63" fmla="*/ 4216336 h 4796155"/>
              <a:gd name="T64" fmla="*/ 3474703 w 3476625"/>
              <a:gd name="T65" fmla="*/ 531848 h 4796155"/>
              <a:gd name="T66" fmla="*/ 3459782 w 3476625"/>
              <a:gd name="T67" fmla="*/ 440124 h 4796155"/>
              <a:gd name="T68" fmla="*/ 3431083 w 3476625"/>
              <a:gd name="T69" fmla="*/ 353829 h 4796155"/>
              <a:gd name="T70" fmla="*/ 3389800 w 3476625"/>
              <a:gd name="T71" fmla="*/ 274157 h 4796155"/>
              <a:gd name="T72" fmla="*/ 3337125 w 3476625"/>
              <a:gd name="T73" fmla="*/ 202298 h 4796155"/>
              <a:gd name="T74" fmla="*/ 3274253 w 3476625"/>
              <a:gd name="T75" fmla="*/ 139445 h 4796155"/>
              <a:gd name="T76" fmla="*/ 3202376 w 3476625"/>
              <a:gd name="T77" fmla="*/ 86789 h 4796155"/>
              <a:gd name="T78" fmla="*/ 3122687 w 3476625"/>
              <a:gd name="T79" fmla="*/ 45521 h 4796155"/>
              <a:gd name="T80" fmla="*/ 3036381 w 3476625"/>
              <a:gd name="T81" fmla="*/ 16834 h 4796155"/>
              <a:gd name="T82" fmla="*/ 2944650 w 3476625"/>
              <a:gd name="T83" fmla="*/ 1920 h 4796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76625" h="4796155">
                <a:moveTo>
                  <a:pt x="2897124" y="0"/>
                </a:moveTo>
                <a:lnTo>
                  <a:pt x="579501" y="0"/>
                </a:lnTo>
                <a:lnTo>
                  <a:pt x="531974" y="1920"/>
                </a:lnTo>
                <a:lnTo>
                  <a:pt x="485505" y="7581"/>
                </a:lnTo>
                <a:lnTo>
                  <a:pt x="440243" y="16834"/>
                </a:lnTo>
                <a:lnTo>
                  <a:pt x="396337" y="29531"/>
                </a:lnTo>
                <a:lnTo>
                  <a:pt x="353937" y="45521"/>
                </a:lnTo>
                <a:lnTo>
                  <a:pt x="313191" y="64657"/>
                </a:lnTo>
                <a:lnTo>
                  <a:pt x="274248" y="86789"/>
                </a:lnTo>
                <a:lnTo>
                  <a:pt x="237259" y="111768"/>
                </a:lnTo>
                <a:lnTo>
                  <a:pt x="202371" y="139445"/>
                </a:lnTo>
                <a:lnTo>
                  <a:pt x="169735" y="169672"/>
                </a:lnTo>
                <a:lnTo>
                  <a:pt x="139499" y="202298"/>
                </a:lnTo>
                <a:lnTo>
                  <a:pt x="111812" y="237177"/>
                </a:lnTo>
                <a:lnTo>
                  <a:pt x="86824" y="274157"/>
                </a:lnTo>
                <a:lnTo>
                  <a:pt x="64684" y="313091"/>
                </a:lnTo>
                <a:lnTo>
                  <a:pt x="45541" y="353829"/>
                </a:lnTo>
                <a:lnTo>
                  <a:pt x="29544" y="396223"/>
                </a:lnTo>
                <a:lnTo>
                  <a:pt x="16842" y="440124"/>
                </a:lnTo>
                <a:lnTo>
                  <a:pt x="7584" y="485381"/>
                </a:lnTo>
                <a:lnTo>
                  <a:pt x="1921" y="531848"/>
                </a:lnTo>
                <a:lnTo>
                  <a:pt x="0" y="579374"/>
                </a:lnTo>
                <a:lnTo>
                  <a:pt x="0" y="4216336"/>
                </a:lnTo>
                <a:lnTo>
                  <a:pt x="1921" y="4263859"/>
                </a:lnTo>
                <a:lnTo>
                  <a:pt x="7584" y="4310324"/>
                </a:lnTo>
                <a:lnTo>
                  <a:pt x="16842" y="4355582"/>
                </a:lnTo>
                <a:lnTo>
                  <a:pt x="29544" y="4399484"/>
                </a:lnTo>
                <a:lnTo>
                  <a:pt x="45541" y="4441881"/>
                </a:lnTo>
                <a:lnTo>
                  <a:pt x="64684" y="4482624"/>
                </a:lnTo>
                <a:lnTo>
                  <a:pt x="86824" y="4521563"/>
                </a:lnTo>
                <a:lnTo>
                  <a:pt x="111812" y="4558549"/>
                </a:lnTo>
                <a:lnTo>
                  <a:pt x="139499" y="4593433"/>
                </a:lnTo>
                <a:lnTo>
                  <a:pt x="169735" y="4626067"/>
                </a:lnTo>
                <a:lnTo>
                  <a:pt x="202371" y="4656300"/>
                </a:lnTo>
                <a:lnTo>
                  <a:pt x="237259" y="4683984"/>
                </a:lnTo>
                <a:lnTo>
                  <a:pt x="274248" y="4708970"/>
                </a:lnTo>
                <a:lnTo>
                  <a:pt x="313191" y="4731108"/>
                </a:lnTo>
                <a:lnTo>
                  <a:pt x="353937" y="4750249"/>
                </a:lnTo>
                <a:lnTo>
                  <a:pt x="396337" y="4766245"/>
                </a:lnTo>
                <a:lnTo>
                  <a:pt x="440243" y="4778945"/>
                </a:lnTo>
                <a:lnTo>
                  <a:pt x="485505" y="4788202"/>
                </a:lnTo>
                <a:lnTo>
                  <a:pt x="531974" y="4793865"/>
                </a:lnTo>
                <a:lnTo>
                  <a:pt x="579501" y="4795786"/>
                </a:lnTo>
                <a:lnTo>
                  <a:pt x="2897124" y="4795786"/>
                </a:lnTo>
                <a:lnTo>
                  <a:pt x="2944650" y="4793865"/>
                </a:lnTo>
                <a:lnTo>
                  <a:pt x="2991119" y="4788202"/>
                </a:lnTo>
                <a:lnTo>
                  <a:pt x="3036381" y="4778945"/>
                </a:lnTo>
                <a:lnTo>
                  <a:pt x="3080287" y="4766245"/>
                </a:lnTo>
                <a:lnTo>
                  <a:pt x="3122687" y="4750249"/>
                </a:lnTo>
                <a:lnTo>
                  <a:pt x="3163433" y="4731108"/>
                </a:lnTo>
                <a:lnTo>
                  <a:pt x="3202376" y="4708970"/>
                </a:lnTo>
                <a:lnTo>
                  <a:pt x="3239365" y="4683984"/>
                </a:lnTo>
                <a:lnTo>
                  <a:pt x="3274253" y="4656300"/>
                </a:lnTo>
                <a:lnTo>
                  <a:pt x="3306889" y="4626067"/>
                </a:lnTo>
                <a:lnTo>
                  <a:pt x="3337125" y="4593433"/>
                </a:lnTo>
                <a:lnTo>
                  <a:pt x="3364812" y="4558549"/>
                </a:lnTo>
                <a:lnTo>
                  <a:pt x="3389800" y="4521563"/>
                </a:lnTo>
                <a:lnTo>
                  <a:pt x="3411940" y="4482624"/>
                </a:lnTo>
                <a:lnTo>
                  <a:pt x="3431083" y="4441881"/>
                </a:lnTo>
                <a:lnTo>
                  <a:pt x="3447080" y="4399484"/>
                </a:lnTo>
                <a:lnTo>
                  <a:pt x="3459782" y="4355582"/>
                </a:lnTo>
                <a:lnTo>
                  <a:pt x="3469040" y="4310324"/>
                </a:lnTo>
                <a:lnTo>
                  <a:pt x="3474703" y="4263859"/>
                </a:lnTo>
                <a:lnTo>
                  <a:pt x="3476625" y="4216336"/>
                </a:lnTo>
                <a:lnTo>
                  <a:pt x="3476625" y="579374"/>
                </a:lnTo>
                <a:lnTo>
                  <a:pt x="3474703" y="531848"/>
                </a:lnTo>
                <a:lnTo>
                  <a:pt x="3469040" y="485381"/>
                </a:lnTo>
                <a:lnTo>
                  <a:pt x="3459782" y="440124"/>
                </a:lnTo>
                <a:lnTo>
                  <a:pt x="3447080" y="396223"/>
                </a:lnTo>
                <a:lnTo>
                  <a:pt x="3431083" y="353829"/>
                </a:lnTo>
                <a:lnTo>
                  <a:pt x="3411940" y="313091"/>
                </a:lnTo>
                <a:lnTo>
                  <a:pt x="3389800" y="274157"/>
                </a:lnTo>
                <a:lnTo>
                  <a:pt x="3364812" y="237177"/>
                </a:lnTo>
                <a:lnTo>
                  <a:pt x="3337125" y="202298"/>
                </a:lnTo>
                <a:lnTo>
                  <a:pt x="3306889" y="169672"/>
                </a:lnTo>
                <a:lnTo>
                  <a:pt x="3274253" y="139445"/>
                </a:lnTo>
                <a:lnTo>
                  <a:pt x="3239365" y="111768"/>
                </a:lnTo>
                <a:lnTo>
                  <a:pt x="3202376" y="86789"/>
                </a:lnTo>
                <a:lnTo>
                  <a:pt x="3163433" y="64657"/>
                </a:lnTo>
                <a:lnTo>
                  <a:pt x="3122687" y="45521"/>
                </a:lnTo>
                <a:lnTo>
                  <a:pt x="3080287" y="29531"/>
                </a:lnTo>
                <a:lnTo>
                  <a:pt x="3036381" y="16834"/>
                </a:lnTo>
                <a:lnTo>
                  <a:pt x="2991119" y="7581"/>
                </a:lnTo>
                <a:lnTo>
                  <a:pt x="2944650" y="1920"/>
                </a:lnTo>
                <a:lnTo>
                  <a:pt x="2897124" y="0"/>
                </a:lnTo>
                <a:close/>
              </a:path>
            </a:pathLst>
          </a:custGeom>
          <a:solidFill>
            <a:srgbClr val="E6DFEB"/>
          </a:solidFill>
          <a:ln>
            <a:noFill/>
          </a:ln>
          <a:extLst/>
        </p:spPr>
        <p:txBody>
          <a:bodyPr lIns="0" tIns="0" rIns="0" bIns="0"/>
          <a:lstStyle/>
          <a:p>
            <a:pPr>
              <a:defRPr/>
            </a:pPr>
            <a:endParaRPr lang="ru-RU">
              <a:solidFill>
                <a:prstClr val="black"/>
              </a:solidFill>
              <a:latin typeface="Arial" charset="0"/>
              <a:cs typeface="+mn-cs"/>
            </a:endParaRPr>
          </a:p>
        </p:txBody>
      </p:sp>
      <p:sp>
        <p:nvSpPr>
          <p:cNvPr id="11284" name="object 21"/>
          <p:cNvSpPr>
            <a:spLocks/>
          </p:cNvSpPr>
          <p:nvPr/>
        </p:nvSpPr>
        <p:spPr bwMode="auto">
          <a:xfrm>
            <a:off x="7251700" y="1909763"/>
            <a:ext cx="4635500" cy="4795837"/>
          </a:xfrm>
          <a:custGeom>
            <a:avLst/>
            <a:gdLst>
              <a:gd name="T0" fmla="*/ 1921 w 3476625"/>
              <a:gd name="T1" fmla="*/ 531848 h 4796155"/>
              <a:gd name="T2" fmla="*/ 16842 w 3476625"/>
              <a:gd name="T3" fmla="*/ 440124 h 4796155"/>
              <a:gd name="T4" fmla="*/ 45541 w 3476625"/>
              <a:gd name="T5" fmla="*/ 353829 h 4796155"/>
              <a:gd name="T6" fmla="*/ 86824 w 3476625"/>
              <a:gd name="T7" fmla="*/ 274157 h 4796155"/>
              <a:gd name="T8" fmla="*/ 139499 w 3476625"/>
              <a:gd name="T9" fmla="*/ 202298 h 4796155"/>
              <a:gd name="T10" fmla="*/ 202371 w 3476625"/>
              <a:gd name="T11" fmla="*/ 139445 h 4796155"/>
              <a:gd name="T12" fmla="*/ 274248 w 3476625"/>
              <a:gd name="T13" fmla="*/ 86789 h 4796155"/>
              <a:gd name="T14" fmla="*/ 353937 w 3476625"/>
              <a:gd name="T15" fmla="*/ 45521 h 4796155"/>
              <a:gd name="T16" fmla="*/ 440243 w 3476625"/>
              <a:gd name="T17" fmla="*/ 16834 h 4796155"/>
              <a:gd name="T18" fmla="*/ 531974 w 3476625"/>
              <a:gd name="T19" fmla="*/ 1920 h 4796155"/>
              <a:gd name="T20" fmla="*/ 2897124 w 3476625"/>
              <a:gd name="T21" fmla="*/ 0 h 4796155"/>
              <a:gd name="T22" fmla="*/ 2991119 w 3476625"/>
              <a:gd name="T23" fmla="*/ 7581 h 4796155"/>
              <a:gd name="T24" fmla="*/ 3080287 w 3476625"/>
              <a:gd name="T25" fmla="*/ 29531 h 4796155"/>
              <a:gd name="T26" fmla="*/ 3163433 w 3476625"/>
              <a:gd name="T27" fmla="*/ 64657 h 4796155"/>
              <a:gd name="T28" fmla="*/ 3239365 w 3476625"/>
              <a:gd name="T29" fmla="*/ 111768 h 4796155"/>
              <a:gd name="T30" fmla="*/ 3306889 w 3476625"/>
              <a:gd name="T31" fmla="*/ 169671 h 4796155"/>
              <a:gd name="T32" fmla="*/ 3364812 w 3476625"/>
              <a:gd name="T33" fmla="*/ 237177 h 4796155"/>
              <a:gd name="T34" fmla="*/ 3411940 w 3476625"/>
              <a:gd name="T35" fmla="*/ 313091 h 4796155"/>
              <a:gd name="T36" fmla="*/ 3447080 w 3476625"/>
              <a:gd name="T37" fmla="*/ 396223 h 4796155"/>
              <a:gd name="T38" fmla="*/ 3469040 w 3476625"/>
              <a:gd name="T39" fmla="*/ 485381 h 4796155"/>
              <a:gd name="T40" fmla="*/ 3476625 w 3476625"/>
              <a:gd name="T41" fmla="*/ 579374 h 4796155"/>
              <a:gd name="T42" fmla="*/ 3474703 w 3476625"/>
              <a:gd name="T43" fmla="*/ 4263859 h 4796155"/>
              <a:gd name="T44" fmla="*/ 3459782 w 3476625"/>
              <a:gd name="T45" fmla="*/ 4355582 h 4796155"/>
              <a:gd name="T46" fmla="*/ 3431083 w 3476625"/>
              <a:gd name="T47" fmla="*/ 4441881 h 4796155"/>
              <a:gd name="T48" fmla="*/ 3389800 w 3476625"/>
              <a:gd name="T49" fmla="*/ 4521563 h 4796155"/>
              <a:gd name="T50" fmla="*/ 3337125 w 3476625"/>
              <a:gd name="T51" fmla="*/ 4593433 h 4796155"/>
              <a:gd name="T52" fmla="*/ 3274253 w 3476625"/>
              <a:gd name="T53" fmla="*/ 4656300 h 4796155"/>
              <a:gd name="T54" fmla="*/ 3202376 w 3476625"/>
              <a:gd name="T55" fmla="*/ 4708970 h 4796155"/>
              <a:gd name="T56" fmla="*/ 3122687 w 3476625"/>
              <a:gd name="T57" fmla="*/ 4750249 h 4796155"/>
              <a:gd name="T58" fmla="*/ 3036381 w 3476625"/>
              <a:gd name="T59" fmla="*/ 4778945 h 4796155"/>
              <a:gd name="T60" fmla="*/ 2944650 w 3476625"/>
              <a:gd name="T61" fmla="*/ 4793865 h 4796155"/>
              <a:gd name="T62" fmla="*/ 579501 w 3476625"/>
              <a:gd name="T63" fmla="*/ 4795786 h 4796155"/>
              <a:gd name="T64" fmla="*/ 485505 w 3476625"/>
              <a:gd name="T65" fmla="*/ 4788202 h 4796155"/>
              <a:gd name="T66" fmla="*/ 396337 w 3476625"/>
              <a:gd name="T67" fmla="*/ 4766245 h 4796155"/>
              <a:gd name="T68" fmla="*/ 313191 w 3476625"/>
              <a:gd name="T69" fmla="*/ 4731108 h 4796155"/>
              <a:gd name="T70" fmla="*/ 237259 w 3476625"/>
              <a:gd name="T71" fmla="*/ 4683984 h 4796155"/>
              <a:gd name="T72" fmla="*/ 169735 w 3476625"/>
              <a:gd name="T73" fmla="*/ 4626067 h 4796155"/>
              <a:gd name="T74" fmla="*/ 111812 w 3476625"/>
              <a:gd name="T75" fmla="*/ 4558549 h 4796155"/>
              <a:gd name="T76" fmla="*/ 64684 w 3476625"/>
              <a:gd name="T77" fmla="*/ 4482624 h 4796155"/>
              <a:gd name="T78" fmla="*/ 29544 w 3476625"/>
              <a:gd name="T79" fmla="*/ 4399484 h 4796155"/>
              <a:gd name="T80" fmla="*/ 7584 w 3476625"/>
              <a:gd name="T81" fmla="*/ 4310324 h 4796155"/>
              <a:gd name="T82" fmla="*/ 0 w 3476625"/>
              <a:gd name="T83" fmla="*/ 4216336 h 4796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76625" h="4796155">
                <a:moveTo>
                  <a:pt x="0" y="579374"/>
                </a:moveTo>
                <a:lnTo>
                  <a:pt x="1921" y="531848"/>
                </a:lnTo>
                <a:lnTo>
                  <a:pt x="7584" y="485381"/>
                </a:lnTo>
                <a:lnTo>
                  <a:pt x="16842" y="440124"/>
                </a:lnTo>
                <a:lnTo>
                  <a:pt x="29544" y="396223"/>
                </a:lnTo>
                <a:lnTo>
                  <a:pt x="45541" y="353829"/>
                </a:lnTo>
                <a:lnTo>
                  <a:pt x="64684" y="313091"/>
                </a:lnTo>
                <a:lnTo>
                  <a:pt x="86824" y="274157"/>
                </a:lnTo>
                <a:lnTo>
                  <a:pt x="111812" y="237177"/>
                </a:lnTo>
                <a:lnTo>
                  <a:pt x="139499" y="202298"/>
                </a:lnTo>
                <a:lnTo>
                  <a:pt x="169735" y="169672"/>
                </a:lnTo>
                <a:lnTo>
                  <a:pt x="202371" y="139445"/>
                </a:lnTo>
                <a:lnTo>
                  <a:pt x="237259" y="111768"/>
                </a:lnTo>
                <a:lnTo>
                  <a:pt x="274248" y="86789"/>
                </a:lnTo>
                <a:lnTo>
                  <a:pt x="313191" y="64657"/>
                </a:lnTo>
                <a:lnTo>
                  <a:pt x="353937" y="45521"/>
                </a:lnTo>
                <a:lnTo>
                  <a:pt x="396337" y="29531"/>
                </a:lnTo>
                <a:lnTo>
                  <a:pt x="440243" y="16834"/>
                </a:lnTo>
                <a:lnTo>
                  <a:pt x="485505" y="7581"/>
                </a:lnTo>
                <a:lnTo>
                  <a:pt x="531974" y="1920"/>
                </a:lnTo>
                <a:lnTo>
                  <a:pt x="579501" y="0"/>
                </a:lnTo>
                <a:lnTo>
                  <a:pt x="2897124" y="0"/>
                </a:lnTo>
                <a:lnTo>
                  <a:pt x="2944650" y="1920"/>
                </a:lnTo>
                <a:lnTo>
                  <a:pt x="2991119" y="7581"/>
                </a:lnTo>
                <a:lnTo>
                  <a:pt x="3036381" y="16834"/>
                </a:lnTo>
                <a:lnTo>
                  <a:pt x="3080287" y="29531"/>
                </a:lnTo>
                <a:lnTo>
                  <a:pt x="3122687" y="45521"/>
                </a:lnTo>
                <a:lnTo>
                  <a:pt x="3163433" y="64657"/>
                </a:lnTo>
                <a:lnTo>
                  <a:pt x="3202376" y="86789"/>
                </a:lnTo>
                <a:lnTo>
                  <a:pt x="3239365" y="111768"/>
                </a:lnTo>
                <a:lnTo>
                  <a:pt x="3274253" y="139445"/>
                </a:lnTo>
                <a:lnTo>
                  <a:pt x="3306889" y="169671"/>
                </a:lnTo>
                <a:lnTo>
                  <a:pt x="3337125" y="202298"/>
                </a:lnTo>
                <a:lnTo>
                  <a:pt x="3364812" y="237177"/>
                </a:lnTo>
                <a:lnTo>
                  <a:pt x="3389800" y="274157"/>
                </a:lnTo>
                <a:lnTo>
                  <a:pt x="3411940" y="313091"/>
                </a:lnTo>
                <a:lnTo>
                  <a:pt x="3431083" y="353829"/>
                </a:lnTo>
                <a:lnTo>
                  <a:pt x="3447080" y="396223"/>
                </a:lnTo>
                <a:lnTo>
                  <a:pt x="3459782" y="440124"/>
                </a:lnTo>
                <a:lnTo>
                  <a:pt x="3469040" y="485381"/>
                </a:lnTo>
                <a:lnTo>
                  <a:pt x="3474703" y="531848"/>
                </a:lnTo>
                <a:lnTo>
                  <a:pt x="3476625" y="579374"/>
                </a:lnTo>
                <a:lnTo>
                  <a:pt x="3476625" y="4216336"/>
                </a:lnTo>
                <a:lnTo>
                  <a:pt x="3474703" y="4263859"/>
                </a:lnTo>
                <a:lnTo>
                  <a:pt x="3469040" y="4310324"/>
                </a:lnTo>
                <a:lnTo>
                  <a:pt x="3459782" y="4355582"/>
                </a:lnTo>
                <a:lnTo>
                  <a:pt x="3447080" y="4399484"/>
                </a:lnTo>
                <a:lnTo>
                  <a:pt x="3431083" y="4441881"/>
                </a:lnTo>
                <a:lnTo>
                  <a:pt x="3411940" y="4482624"/>
                </a:lnTo>
                <a:lnTo>
                  <a:pt x="3389800" y="4521563"/>
                </a:lnTo>
                <a:lnTo>
                  <a:pt x="3364812" y="4558549"/>
                </a:lnTo>
                <a:lnTo>
                  <a:pt x="3337125" y="4593433"/>
                </a:lnTo>
                <a:lnTo>
                  <a:pt x="3306889" y="4626067"/>
                </a:lnTo>
                <a:lnTo>
                  <a:pt x="3274253" y="4656300"/>
                </a:lnTo>
                <a:lnTo>
                  <a:pt x="3239365" y="4683984"/>
                </a:lnTo>
                <a:lnTo>
                  <a:pt x="3202376" y="4708970"/>
                </a:lnTo>
                <a:lnTo>
                  <a:pt x="3163433" y="4731108"/>
                </a:lnTo>
                <a:lnTo>
                  <a:pt x="3122687" y="4750249"/>
                </a:lnTo>
                <a:lnTo>
                  <a:pt x="3080287" y="4766245"/>
                </a:lnTo>
                <a:lnTo>
                  <a:pt x="3036381" y="4778945"/>
                </a:lnTo>
                <a:lnTo>
                  <a:pt x="2991119" y="4788202"/>
                </a:lnTo>
                <a:lnTo>
                  <a:pt x="2944650" y="4793865"/>
                </a:lnTo>
                <a:lnTo>
                  <a:pt x="2897124" y="4795786"/>
                </a:lnTo>
                <a:lnTo>
                  <a:pt x="579501" y="4795786"/>
                </a:lnTo>
                <a:lnTo>
                  <a:pt x="531974" y="4793865"/>
                </a:lnTo>
                <a:lnTo>
                  <a:pt x="485505" y="4788202"/>
                </a:lnTo>
                <a:lnTo>
                  <a:pt x="440243" y="4778945"/>
                </a:lnTo>
                <a:lnTo>
                  <a:pt x="396337" y="4766245"/>
                </a:lnTo>
                <a:lnTo>
                  <a:pt x="353937" y="4750249"/>
                </a:lnTo>
                <a:lnTo>
                  <a:pt x="313191" y="4731108"/>
                </a:lnTo>
                <a:lnTo>
                  <a:pt x="274248" y="4708970"/>
                </a:lnTo>
                <a:lnTo>
                  <a:pt x="237259" y="4683984"/>
                </a:lnTo>
                <a:lnTo>
                  <a:pt x="202371" y="4656300"/>
                </a:lnTo>
                <a:lnTo>
                  <a:pt x="169735" y="4626067"/>
                </a:lnTo>
                <a:lnTo>
                  <a:pt x="139499" y="4593433"/>
                </a:lnTo>
                <a:lnTo>
                  <a:pt x="111812" y="4558549"/>
                </a:lnTo>
                <a:lnTo>
                  <a:pt x="86824" y="4521563"/>
                </a:lnTo>
                <a:lnTo>
                  <a:pt x="64684" y="4482624"/>
                </a:lnTo>
                <a:lnTo>
                  <a:pt x="45541" y="4441881"/>
                </a:lnTo>
                <a:lnTo>
                  <a:pt x="29544" y="4399484"/>
                </a:lnTo>
                <a:lnTo>
                  <a:pt x="16842" y="4355582"/>
                </a:lnTo>
                <a:lnTo>
                  <a:pt x="7584" y="4310324"/>
                </a:lnTo>
                <a:lnTo>
                  <a:pt x="1921" y="4263859"/>
                </a:lnTo>
                <a:lnTo>
                  <a:pt x="0" y="4216336"/>
                </a:lnTo>
                <a:lnTo>
                  <a:pt x="0" y="579374"/>
                </a:lnTo>
                <a:close/>
              </a:path>
            </a:pathLst>
          </a:custGeom>
          <a:noFill/>
          <a:ln w="9525">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4165" name="object 22"/>
          <p:cNvSpPr txBox="1">
            <a:spLocks noChangeArrowheads="1"/>
          </p:cNvSpPr>
          <p:nvPr/>
        </p:nvSpPr>
        <p:spPr bwMode="auto">
          <a:xfrm>
            <a:off x="7823200" y="2689225"/>
            <a:ext cx="3490913" cy="438150"/>
          </a:xfrm>
          <a:prstGeom prst="rect">
            <a:avLst/>
          </a:prstGeom>
          <a:noFill/>
          <a:ln w="9525">
            <a:noFill/>
            <a:miter lim="800000"/>
            <a:headEnd/>
            <a:tailEnd/>
          </a:ln>
        </p:spPr>
        <p:txBody>
          <a:bodyPr lIns="0" tIns="13335" rIns="0" bIns="0">
            <a:spAutoFit/>
          </a:bodyPr>
          <a:lstStyle/>
          <a:p>
            <a:pPr marL="12700" indent="3175" algn="ctr">
              <a:spcBef>
                <a:spcPts val="100"/>
              </a:spcBef>
            </a:pPr>
            <a:r>
              <a:rPr lang="ru-RU" sz="1400">
                <a:solidFill>
                  <a:srgbClr val="000000"/>
                </a:solidFill>
                <a:latin typeface="Times New Roman" pitchFamily="18" charset="0"/>
                <a:cs typeface="Times New Roman" pitchFamily="18" charset="0"/>
              </a:rPr>
              <a:t>сведения о которых составляют  государственную тайну в военной  области;</a:t>
            </a:r>
          </a:p>
        </p:txBody>
      </p:sp>
      <p:sp>
        <p:nvSpPr>
          <p:cNvPr id="134166" name="object 23"/>
          <p:cNvSpPr txBox="1">
            <a:spLocks noChangeArrowheads="1"/>
          </p:cNvSpPr>
          <p:nvPr/>
        </p:nvSpPr>
        <p:spPr bwMode="auto">
          <a:xfrm>
            <a:off x="7612063" y="3543300"/>
            <a:ext cx="3914775" cy="650875"/>
          </a:xfrm>
          <a:prstGeom prst="rect">
            <a:avLst/>
          </a:prstGeom>
          <a:noFill/>
          <a:ln w="9525">
            <a:noFill/>
            <a:miter lim="800000"/>
            <a:headEnd/>
            <a:tailEnd/>
          </a:ln>
        </p:spPr>
        <p:txBody>
          <a:bodyPr lIns="0" tIns="13335" rIns="0" bIns="0">
            <a:spAutoFit/>
          </a:bodyPr>
          <a:lstStyle/>
          <a:p>
            <a:pPr marL="12700" algn="ctr">
              <a:spcBef>
                <a:spcPts val="100"/>
              </a:spcBef>
            </a:pPr>
            <a:r>
              <a:rPr lang="ru-RU" sz="1400">
                <a:solidFill>
                  <a:srgbClr val="000000"/>
                </a:solidFill>
                <a:latin typeface="Times New Roman" pitchFamily="18" charset="0"/>
                <a:cs typeface="Times New Roman" pitchFamily="18" charset="0"/>
              </a:rPr>
              <a:t>сведения в области разведывательной,  контрразведывательной, оперативно-  розыскной деятельности;</a:t>
            </a:r>
          </a:p>
        </p:txBody>
      </p:sp>
      <p:sp>
        <p:nvSpPr>
          <p:cNvPr id="134167" name="object 24"/>
          <p:cNvSpPr txBox="1">
            <a:spLocks noChangeArrowheads="1"/>
          </p:cNvSpPr>
          <p:nvPr/>
        </p:nvSpPr>
        <p:spPr bwMode="auto">
          <a:xfrm>
            <a:off x="7689850" y="4395788"/>
            <a:ext cx="3759200" cy="438150"/>
          </a:xfrm>
          <a:prstGeom prst="rect">
            <a:avLst/>
          </a:prstGeom>
          <a:noFill/>
          <a:ln w="9525">
            <a:noFill/>
            <a:miter lim="800000"/>
            <a:headEnd/>
            <a:tailEnd/>
          </a:ln>
        </p:spPr>
        <p:txBody>
          <a:bodyPr lIns="0" tIns="12700" rIns="0" bIns="0">
            <a:spAutoFit/>
          </a:bodyPr>
          <a:lstStyle/>
          <a:p>
            <a:pPr marL="944563" indent="-933450">
              <a:spcBef>
                <a:spcPts val="100"/>
              </a:spcBef>
            </a:pPr>
            <a:r>
              <a:rPr lang="ru-RU" sz="1400">
                <a:solidFill>
                  <a:srgbClr val="000000"/>
                </a:solidFill>
                <a:latin typeface="Times New Roman" pitchFamily="18" charset="0"/>
                <a:cs typeface="Times New Roman" pitchFamily="18" charset="0"/>
              </a:rPr>
              <a:t>сведения в области противодействия  терроризму;</a:t>
            </a:r>
          </a:p>
        </p:txBody>
      </p:sp>
      <p:sp>
        <p:nvSpPr>
          <p:cNvPr id="134168" name="object 25"/>
          <p:cNvSpPr txBox="1">
            <a:spLocks noChangeArrowheads="1"/>
          </p:cNvSpPr>
          <p:nvPr/>
        </p:nvSpPr>
        <p:spPr bwMode="auto">
          <a:xfrm>
            <a:off x="7589838" y="5037138"/>
            <a:ext cx="3959225" cy="650875"/>
          </a:xfrm>
          <a:prstGeom prst="rect">
            <a:avLst/>
          </a:prstGeom>
          <a:noFill/>
          <a:ln w="9525">
            <a:noFill/>
            <a:miter lim="800000"/>
            <a:headEnd/>
            <a:tailEnd/>
          </a:ln>
        </p:spPr>
        <p:txBody>
          <a:bodyPr lIns="0" tIns="12700" rIns="0" bIns="0">
            <a:spAutoFit/>
          </a:bodyPr>
          <a:lstStyle/>
          <a:p>
            <a:pPr marL="11113" algn="ctr">
              <a:spcBef>
                <a:spcPts val="100"/>
              </a:spcBef>
            </a:pPr>
            <a:r>
              <a:rPr lang="ru-RU" sz="1400">
                <a:solidFill>
                  <a:srgbClr val="000000"/>
                </a:solidFill>
                <a:latin typeface="Times New Roman" pitchFamily="18" charset="0"/>
                <a:cs typeface="Times New Roman" pitchFamily="18" charset="0"/>
              </a:rPr>
              <a:t>сведения в области обеспечения лиц, в  отношении которых принято решение  о применении мер государственной  защиты.</a:t>
            </a:r>
          </a:p>
        </p:txBody>
      </p:sp>
      <p:sp>
        <p:nvSpPr>
          <p:cNvPr id="134169" name="object 26"/>
          <p:cNvSpPr txBox="1">
            <a:spLocks noChangeArrowheads="1"/>
          </p:cNvSpPr>
          <p:nvPr/>
        </p:nvSpPr>
        <p:spPr bwMode="auto">
          <a:xfrm>
            <a:off x="228600" y="1276350"/>
            <a:ext cx="6667500" cy="606425"/>
          </a:xfrm>
          <a:prstGeom prst="rect">
            <a:avLst/>
          </a:prstGeom>
          <a:solidFill>
            <a:srgbClr val="DCE6F1"/>
          </a:solidFill>
          <a:ln w="9525">
            <a:solidFill>
              <a:srgbClr val="000000"/>
            </a:solidFill>
            <a:miter lim="800000"/>
            <a:headEnd/>
            <a:tailEnd/>
          </a:ln>
        </p:spPr>
        <p:txBody>
          <a:bodyPr lIns="0" tIns="3810" rIns="0" bIns="0">
            <a:spAutoFit/>
          </a:bodyPr>
          <a:lstStyle/>
          <a:p>
            <a:pPr>
              <a:spcBef>
                <a:spcPts val="25"/>
              </a:spcBef>
            </a:pPr>
            <a:endParaRPr lang="ru-RU" sz="1100">
              <a:solidFill>
                <a:srgbClr val="000000"/>
              </a:solidFill>
              <a:latin typeface="Times New Roman" pitchFamily="18" charset="0"/>
              <a:cs typeface="Times New Roman" pitchFamily="18" charset="0"/>
            </a:endParaRPr>
          </a:p>
          <a:p>
            <a:pPr algn="ctr"/>
            <a:r>
              <a:rPr lang="ru-RU" sz="1400" b="1">
                <a:solidFill>
                  <a:srgbClr val="000000"/>
                </a:solidFill>
                <a:latin typeface="Times New Roman" pitchFamily="18" charset="0"/>
                <a:cs typeface="Times New Roman" pitchFamily="18" charset="0"/>
              </a:rPr>
              <a:t>Органы государственной власти, для которых положения  Постановления 365 носят рекомендательный характер</a:t>
            </a:r>
            <a:endParaRPr lang="ru-RU" sz="1400">
              <a:solidFill>
                <a:srgbClr val="000000"/>
              </a:solidFill>
              <a:latin typeface="Times New Roman" pitchFamily="18" charset="0"/>
              <a:cs typeface="Times New Roman" pitchFamily="18" charset="0"/>
            </a:endParaRPr>
          </a:p>
        </p:txBody>
      </p:sp>
      <p:sp>
        <p:nvSpPr>
          <p:cNvPr id="134170" name="object 27"/>
          <p:cNvSpPr txBox="1">
            <a:spLocks noChangeArrowheads="1"/>
          </p:cNvSpPr>
          <p:nvPr/>
        </p:nvSpPr>
        <p:spPr bwMode="auto">
          <a:xfrm>
            <a:off x="7251700" y="1276350"/>
            <a:ext cx="4635500" cy="712788"/>
          </a:xfrm>
          <a:prstGeom prst="rect">
            <a:avLst/>
          </a:prstGeom>
          <a:solidFill>
            <a:srgbClr val="DCE6F1"/>
          </a:solidFill>
          <a:ln w="9525">
            <a:solidFill>
              <a:srgbClr val="000000"/>
            </a:solidFill>
            <a:miter lim="800000"/>
            <a:headEnd/>
            <a:tailEnd/>
          </a:ln>
        </p:spPr>
        <p:txBody>
          <a:bodyPr lIns="0" tIns="65404" rIns="0" bIns="0">
            <a:spAutoFit/>
          </a:bodyPr>
          <a:lstStyle/>
          <a:p>
            <a:pPr marL="327025" algn="ctr">
              <a:spcBef>
                <a:spcPts val="513"/>
              </a:spcBef>
            </a:pPr>
            <a:r>
              <a:rPr lang="ru-RU" sz="1400" b="1">
                <a:solidFill>
                  <a:srgbClr val="000000"/>
                </a:solidFill>
                <a:latin typeface="Times New Roman" pitchFamily="18" charset="0"/>
                <a:cs typeface="Times New Roman" pitchFamily="18" charset="0"/>
              </a:rPr>
              <a:t>Мероприятия по информатизации,</a:t>
            </a:r>
            <a:endParaRPr lang="ru-RU" sz="1400">
              <a:solidFill>
                <a:srgbClr val="000000"/>
              </a:solidFill>
              <a:latin typeface="Times New Roman" pitchFamily="18" charset="0"/>
              <a:cs typeface="Times New Roman" pitchFamily="18" charset="0"/>
            </a:endParaRPr>
          </a:p>
          <a:p>
            <a:pPr marL="327025" algn="ctr"/>
            <a:r>
              <a:rPr lang="ru-RU" sz="1400" b="1">
                <a:solidFill>
                  <a:srgbClr val="000000"/>
                </a:solidFill>
                <a:latin typeface="Times New Roman" pitchFamily="18" charset="0"/>
                <a:cs typeface="Times New Roman" pitchFamily="18" charset="0"/>
              </a:rPr>
              <a:t>сведения о которых не представляются  в Минкомсвязь России</a:t>
            </a:r>
            <a:endParaRPr lang="ru-RU" sz="1400">
              <a:solidFill>
                <a:srgbClr val="000000"/>
              </a:solidFill>
              <a:latin typeface="Times New Roman" pitchFamily="18" charset="0"/>
              <a:cs typeface="Times New Roman" pitchFamily="18" charset="0"/>
            </a:endParaRPr>
          </a:p>
        </p:txBody>
      </p:sp>
      <p:pic>
        <p:nvPicPr>
          <p:cNvPr id="134171" name="Picture 2"/>
          <p:cNvPicPr>
            <a:picLocks noChangeAspect="1" noChangeArrowheads="1"/>
          </p:cNvPicPr>
          <p:nvPr/>
        </p:nvPicPr>
        <p:blipFill>
          <a:blip r:embed="rId9"/>
          <a:srcRect/>
          <a:stretch>
            <a:fillRect/>
          </a:stretch>
        </p:blipFill>
        <p:spPr bwMode="auto">
          <a:xfrm>
            <a:off x="0" y="0"/>
            <a:ext cx="12192000" cy="947738"/>
          </a:xfrm>
          <a:prstGeom prst="rect">
            <a:avLst/>
          </a:prstGeom>
          <a:noFill/>
          <a:ln w="9525">
            <a:noFill/>
            <a:miter lim="800000"/>
            <a:headEnd/>
            <a:tailEnd/>
          </a:ln>
        </p:spPr>
      </p:pic>
      <p:sp>
        <p:nvSpPr>
          <p:cNvPr id="134172" name="TextBox 28"/>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sp>
        <p:nvSpPr>
          <p:cNvPr id="134173" name="TextBox 1"/>
          <p:cNvSpPr txBox="1">
            <a:spLocks noChangeArrowheads="1"/>
          </p:cNvSpPr>
          <p:nvPr/>
        </p:nvSpPr>
        <p:spPr bwMode="auto">
          <a:xfrm>
            <a:off x="11703050" y="6480175"/>
            <a:ext cx="488950" cy="366713"/>
          </a:xfrm>
          <a:prstGeom prst="rect">
            <a:avLst/>
          </a:prstGeom>
          <a:noFill/>
          <a:ln w="9525">
            <a:noFill/>
            <a:miter lim="800000"/>
            <a:headEnd/>
            <a:tailEnd/>
          </a:ln>
        </p:spPr>
        <p:txBody>
          <a:bodyPr>
            <a:spAutoFit/>
          </a:bodyPr>
          <a:lstStyle/>
          <a:p>
            <a:pPr eaLnBrk="0" hangingPunct="0"/>
            <a:r>
              <a:rPr lang="ru-RU"/>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extBox 1"/>
          <p:cNvSpPr txBox="1">
            <a:spLocks noChangeArrowheads="1"/>
          </p:cNvSpPr>
          <p:nvPr/>
        </p:nvSpPr>
        <p:spPr bwMode="auto">
          <a:xfrm>
            <a:off x="1751013" y="2192338"/>
            <a:ext cx="9188450" cy="519112"/>
          </a:xfrm>
          <a:prstGeom prst="rect">
            <a:avLst/>
          </a:prstGeom>
          <a:noFill/>
          <a:ln w="9525">
            <a:noFill/>
            <a:miter lim="800000"/>
            <a:headEnd/>
            <a:tailEnd/>
          </a:ln>
        </p:spPr>
        <p:txBody>
          <a:bodyPr>
            <a:spAutoFit/>
          </a:bodyPr>
          <a:lstStyle/>
          <a:p>
            <a:pPr algn="ctr" eaLnBrk="0" hangingPunct="0"/>
            <a:r>
              <a:rPr lang="ru-RU" sz="2800" b="1">
                <a:solidFill>
                  <a:srgbClr val="1F497D"/>
                </a:solidFill>
                <a:latin typeface="Open Sans Condensed"/>
                <a:ea typeface="Open Sans Condensed"/>
                <a:cs typeface="Open Sans Condensed"/>
              </a:rPr>
              <a:t>Спасибо за внимание.</a:t>
            </a:r>
          </a:p>
        </p:txBody>
      </p:sp>
      <p:pic>
        <p:nvPicPr>
          <p:cNvPr id="135170"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35171"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pic>
        <p:nvPicPr>
          <p:cNvPr id="7" name="Picture 3"/>
          <p:cNvPicPr>
            <a:picLocks noChangeAspect="1" noChangeArrowheads="1"/>
          </p:cNvPicPr>
          <p:nvPr/>
        </p:nvPicPr>
        <p:blipFill rotWithShape="1">
          <a:blip r:embed="rId4"/>
          <a:srcRect l="3777" t="17050" r="25883" b="10898"/>
          <a:stretch/>
        </p:blipFill>
        <p:spPr bwMode="auto">
          <a:xfrm>
            <a:off x="1725613" y="1322388"/>
            <a:ext cx="9213850" cy="5102225"/>
          </a:xfrm>
          <a:prstGeom prst="rect">
            <a:avLst/>
          </a:prstGeom>
          <a:noFill/>
          <a:ln w="15875">
            <a:solidFill>
              <a:sysClr val="windowText" lastClr="000000">
                <a:lumMod val="50000"/>
                <a:lumOff val="50000"/>
              </a:sysClr>
            </a:solidFill>
            <a:miter lim="800000"/>
            <a:headEnd/>
            <a:tailEnd/>
          </a:ln>
          <a:effectLst>
            <a:outerShdw blurRad="50800" dist="38100" dir="18900000" algn="bl" rotWithShape="0">
              <a:prstClr val="black">
                <a:alpha val="40000"/>
              </a:prstClr>
            </a:outerShdw>
          </a:effectLst>
          <a:extLst/>
        </p:spPr>
      </p:pic>
      <p:sp>
        <p:nvSpPr>
          <p:cNvPr id="9" name="Заголовок 1"/>
          <p:cNvSpPr txBox="1">
            <a:spLocks/>
          </p:cNvSpPr>
          <p:nvPr/>
        </p:nvSpPr>
        <p:spPr bwMode="auto">
          <a:xfrm>
            <a:off x="2311400" y="690563"/>
            <a:ext cx="8066088" cy="847725"/>
          </a:xfrm>
          <a:prstGeom prst="rect">
            <a:avLst/>
          </a:prstGeom>
          <a:noFill/>
          <a:ln>
            <a:noFill/>
          </a:ln>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r">
              <a:defRPr/>
            </a:pPr>
            <a:r>
              <a:rPr lang="ru-RU" sz="1300" b="1" cap="all" spc="133"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Доработка формуляра «Сведения о бюджетном обязательстве»</a:t>
            </a:r>
            <a:endParaRPr lang="ru-RU" sz="1300" b="1" cap="all" spc="133" dirty="0">
              <a:solidFill>
                <a:srgbClr val="00206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5174" name="TextBox 2"/>
          <p:cNvSpPr txBox="1">
            <a:spLocks noChangeArrowheads="1"/>
          </p:cNvSpPr>
          <p:nvPr/>
        </p:nvSpPr>
        <p:spPr bwMode="auto">
          <a:xfrm>
            <a:off x="11618913" y="6424613"/>
            <a:ext cx="685800" cy="368300"/>
          </a:xfrm>
          <a:prstGeom prst="rect">
            <a:avLst/>
          </a:prstGeom>
          <a:noFill/>
          <a:ln w="9525">
            <a:noFill/>
            <a:miter lim="800000"/>
            <a:headEnd/>
            <a:tailEnd/>
          </a:ln>
        </p:spPr>
        <p:txBody>
          <a:bodyPr>
            <a:spAutoFit/>
          </a:bodyPr>
          <a:lstStyle/>
          <a:p>
            <a:pPr eaLnBrk="0" hangingPunct="0"/>
            <a:r>
              <a:rPr lang="ru-RU"/>
              <a:t>12</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3"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36194"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pic>
        <p:nvPicPr>
          <p:cNvPr id="7" name="Picture 3"/>
          <p:cNvPicPr>
            <a:picLocks noChangeAspect="1" noChangeArrowheads="1"/>
          </p:cNvPicPr>
          <p:nvPr/>
        </p:nvPicPr>
        <p:blipFill rotWithShape="1">
          <a:blip r:embed="rId4"/>
          <a:srcRect l="4643" t="20385" r="54539" b="17436"/>
          <a:stretch/>
        </p:blipFill>
        <p:spPr bwMode="auto">
          <a:xfrm>
            <a:off x="1652588" y="1231900"/>
            <a:ext cx="8037512" cy="5297488"/>
          </a:xfrm>
          <a:prstGeom prst="rect">
            <a:avLst/>
          </a:prstGeom>
          <a:noFill/>
          <a:ln w="15875">
            <a:solidFill>
              <a:sysClr val="windowText" lastClr="000000">
                <a:lumMod val="50000"/>
                <a:lumOff val="50000"/>
              </a:sysClr>
            </a:solidFill>
            <a:miter lim="800000"/>
            <a:headEnd/>
            <a:tailEnd/>
          </a:ln>
          <a:effectLst>
            <a:outerShdw blurRad="50800" dist="38100" dir="18900000" algn="bl" rotWithShape="0">
              <a:prstClr val="black">
                <a:alpha val="40000"/>
              </a:prstClr>
            </a:outerShdw>
          </a:effectLst>
          <a:extLst/>
        </p:spPr>
      </p:pic>
      <p:sp>
        <p:nvSpPr>
          <p:cNvPr id="8" name="Заголовок 1"/>
          <p:cNvSpPr txBox="1">
            <a:spLocks/>
          </p:cNvSpPr>
          <p:nvPr/>
        </p:nvSpPr>
        <p:spPr bwMode="auto">
          <a:xfrm>
            <a:off x="2198688" y="635000"/>
            <a:ext cx="8064500" cy="846138"/>
          </a:xfrm>
          <a:prstGeom prst="rect">
            <a:avLst/>
          </a:prstGeom>
          <a:noFill/>
          <a:ln>
            <a:noFill/>
          </a:ln>
          <a:extLst/>
        </p:spPr>
        <p:txBody>
          <a:bodyPr lIns="91422" tIns="45718" rIns="91422" bIns="45718" anchor="ct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defRPr>
            </a:lvl2pPr>
            <a:lvl3pPr algn="l" rtl="0" eaLnBrk="0" fontAlgn="base" hangingPunct="0">
              <a:lnSpc>
                <a:spcPct val="90000"/>
              </a:lnSpc>
              <a:spcBef>
                <a:spcPct val="0"/>
              </a:spcBef>
              <a:spcAft>
                <a:spcPct val="0"/>
              </a:spcAft>
              <a:defRPr sz="3300">
                <a:solidFill>
                  <a:schemeClr val="tx1"/>
                </a:solidFill>
                <a:latin typeface="Calibri Light" pitchFamily="34" charset="0"/>
              </a:defRPr>
            </a:lvl3pPr>
            <a:lvl4pPr algn="l" rtl="0" eaLnBrk="0" fontAlgn="base" hangingPunct="0">
              <a:lnSpc>
                <a:spcPct val="90000"/>
              </a:lnSpc>
              <a:spcBef>
                <a:spcPct val="0"/>
              </a:spcBef>
              <a:spcAft>
                <a:spcPct val="0"/>
              </a:spcAft>
              <a:defRPr sz="3300">
                <a:solidFill>
                  <a:schemeClr val="tx1"/>
                </a:solidFill>
                <a:latin typeface="Calibri Light" pitchFamily="34" charset="0"/>
              </a:defRPr>
            </a:lvl4pPr>
            <a:lvl5pPr algn="l" rtl="0" eaLnBrk="0" fontAlgn="base" hangingPunct="0">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a:lstStyle>
          <a:p>
            <a:pPr algn="r">
              <a:defRPr/>
            </a:pPr>
            <a:r>
              <a:rPr lang="ru-RU" sz="1300" b="1" cap="all" spc="133"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Доработка </a:t>
            </a:r>
            <a:r>
              <a:rPr lang="ru-RU" sz="1300" b="1" cap="all" spc="133" dirty="0">
                <a:solidFill>
                  <a:srgbClr val="002060"/>
                </a:solidFill>
                <a:latin typeface="Times New Roman" panose="02020603050405020304" pitchFamily="18" charset="0"/>
                <a:ea typeface="Tahoma" panose="020B0604030504040204" pitchFamily="34" charset="0"/>
                <a:cs typeface="Times New Roman" panose="02020603050405020304" pitchFamily="18" charset="0"/>
              </a:rPr>
              <a:t>формуляра «</a:t>
            </a:r>
            <a:r>
              <a:rPr lang="ru-RU" sz="1300" b="1" cap="all" spc="133" dirty="0" smtClean="0">
                <a:solidFill>
                  <a:srgbClr val="002060"/>
                </a:solidFill>
                <a:latin typeface="Times New Roman" panose="02020603050405020304" pitchFamily="18" charset="0"/>
                <a:ea typeface="Tahoma" panose="020B0604030504040204" pitchFamily="34" charset="0"/>
                <a:cs typeface="Times New Roman" panose="02020603050405020304" pitchFamily="18" charset="0"/>
              </a:rPr>
              <a:t>Сведения о денежном обязательстве»</a:t>
            </a:r>
            <a:endParaRPr lang="ru-RU" sz="1300" b="1" cap="all" spc="133" dirty="0">
              <a:solidFill>
                <a:srgbClr val="002060"/>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36197" name="TextBox 1"/>
          <p:cNvSpPr txBox="1">
            <a:spLocks noChangeArrowheads="1"/>
          </p:cNvSpPr>
          <p:nvPr/>
        </p:nvSpPr>
        <p:spPr bwMode="auto">
          <a:xfrm>
            <a:off x="11637963" y="6207125"/>
            <a:ext cx="447675" cy="517525"/>
          </a:xfrm>
          <a:prstGeom prst="rect">
            <a:avLst/>
          </a:prstGeom>
          <a:noFill/>
          <a:ln w="9525">
            <a:noFill/>
            <a:miter lim="800000"/>
            <a:headEnd/>
            <a:tailEnd/>
          </a:ln>
        </p:spPr>
        <p:txBody>
          <a:bodyPr>
            <a:spAutoFit/>
          </a:bodyPr>
          <a:lstStyle/>
          <a:p>
            <a:pPr eaLnBrk="0" hangingPunct="0"/>
            <a:r>
              <a:rPr lang="ru-RU" sz="1400"/>
              <a:t>13</a:t>
            </a:r>
          </a:p>
          <a:p>
            <a:pPr eaLnBrk="0" hangingPunct="0"/>
            <a:endParaRPr lang="ru-RU" sz="1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7"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37218"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solidFill>
                  <a:srgbClr val="000000"/>
                </a:solidFill>
                <a:latin typeface="Arial Black" pitchFamily="34" charset="0"/>
              </a:rPr>
              <a:t>Управление Федерального казначейства по Республике Карелия</a:t>
            </a:r>
          </a:p>
        </p:txBody>
      </p:sp>
      <p:sp>
        <p:nvSpPr>
          <p:cNvPr id="7" name="Заголовок 1"/>
          <p:cNvSpPr txBox="1">
            <a:spLocks/>
          </p:cNvSpPr>
          <p:nvPr/>
        </p:nvSpPr>
        <p:spPr bwMode="auto">
          <a:xfrm>
            <a:off x="0" y="1196975"/>
            <a:ext cx="12192000" cy="3384550"/>
          </a:xfrm>
          <a:prstGeom prst="rect">
            <a:avLst/>
          </a:prstGeom>
          <a:noFill/>
          <a:ln>
            <a:noFill/>
          </a:ln>
          <a:extLst/>
        </p:spPr>
        <p:txBody>
          <a:bodyPr anchor="ctr">
            <a:normAutofit/>
          </a:bodyPr>
          <a:lstStyle>
            <a:lvl1pPr algn="ctr" rtl="0" eaLnBrk="0" fontAlgn="base" hangingPunct="0">
              <a:lnSpc>
                <a:spcPct val="90000"/>
              </a:lnSpc>
              <a:spcBef>
                <a:spcPct val="0"/>
              </a:spcBef>
              <a:spcAft>
                <a:spcPct val="0"/>
              </a:spcAft>
              <a:defRPr sz="60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a:defRPr/>
            </a:pPr>
            <a:r>
              <a:rPr lang="ru-RU" sz="2200" b="1" dirty="0">
                <a:solidFill>
                  <a:schemeClr val="tx2"/>
                </a:solidFill>
                <a:latin typeface="Times New Roman" pitchFamily="18" charset="0"/>
                <a:cs typeface="Times New Roman" pitchFamily="18" charset="0"/>
              </a:rPr>
              <a:t>4</a:t>
            </a:r>
            <a:r>
              <a:rPr lang="ru-RU" sz="2200" b="1" dirty="0" smtClean="0">
                <a:solidFill>
                  <a:schemeClr val="tx2"/>
                </a:solidFill>
                <a:latin typeface="Times New Roman" pitchFamily="18" charset="0"/>
                <a:cs typeface="Times New Roman" pitchFamily="18" charset="0"/>
              </a:rPr>
              <a:t>. Перерегистрация </a:t>
            </a:r>
            <a:r>
              <a:rPr lang="ru-RU" sz="2200" b="1" dirty="0">
                <a:solidFill>
                  <a:schemeClr val="tx2"/>
                </a:solidFill>
                <a:latin typeface="Times New Roman" pitchFamily="18" charset="0"/>
                <a:cs typeface="Times New Roman" pitchFamily="18" charset="0"/>
              </a:rPr>
              <a:t>бюджетных обязательств органами ФК</a:t>
            </a:r>
            <a:endParaRPr lang="ru-RU" sz="2200" dirty="0">
              <a:solidFill>
                <a:schemeClr val="tx2"/>
              </a:solidFill>
              <a:latin typeface="Times New Roman" pitchFamily="18" charset="0"/>
              <a:cs typeface="Times New Roman" pitchFamily="18" charset="0"/>
            </a:endParaRPr>
          </a:p>
          <a:p>
            <a:pPr>
              <a:defRPr/>
            </a:pPr>
            <a:r>
              <a:rPr lang="ru-RU" altLang="ru-RU" sz="2200" b="1" dirty="0" smtClean="0">
                <a:solidFill>
                  <a:schemeClr val="tx2"/>
                </a:solidFill>
                <a:latin typeface="Times New Roman" pitchFamily="18" charset="0"/>
                <a:ea typeface="+mn-ea"/>
                <a:cs typeface="Times New Roman" pitchFamily="18" charset="0"/>
              </a:rPr>
              <a:t>(перенос остатка неисполненной части </a:t>
            </a:r>
            <a:br>
              <a:rPr lang="ru-RU" altLang="ru-RU" sz="2200" b="1" dirty="0" smtClean="0">
                <a:solidFill>
                  <a:schemeClr val="tx2"/>
                </a:solidFill>
                <a:latin typeface="Times New Roman" pitchFamily="18" charset="0"/>
                <a:ea typeface="+mn-ea"/>
                <a:cs typeface="Times New Roman" pitchFamily="18" charset="0"/>
              </a:rPr>
            </a:br>
            <a:r>
              <a:rPr lang="ru-RU" altLang="ru-RU" sz="2200" b="1" dirty="0" smtClean="0">
                <a:solidFill>
                  <a:schemeClr val="tx2"/>
                </a:solidFill>
                <a:latin typeface="Times New Roman" pitchFamily="18" charset="0"/>
                <a:ea typeface="+mn-ea"/>
                <a:cs typeface="Times New Roman" pitchFamily="18" charset="0"/>
              </a:rPr>
              <a:t>бюджетного обязательства на следующий год </a:t>
            </a:r>
            <a:br>
              <a:rPr lang="ru-RU" altLang="ru-RU" sz="2200" b="1" dirty="0" smtClean="0">
                <a:solidFill>
                  <a:schemeClr val="tx2"/>
                </a:solidFill>
                <a:latin typeface="Times New Roman" pitchFamily="18" charset="0"/>
                <a:ea typeface="+mn-ea"/>
                <a:cs typeface="Times New Roman" pitchFamily="18" charset="0"/>
              </a:rPr>
            </a:br>
            <a:r>
              <a:rPr lang="ru-RU" altLang="ru-RU" sz="2200" b="1" dirty="0" smtClean="0">
                <a:solidFill>
                  <a:schemeClr val="tx2"/>
                </a:solidFill>
                <a:latin typeface="Times New Roman" pitchFamily="18" charset="0"/>
                <a:ea typeface="+mn-ea"/>
                <a:cs typeface="Times New Roman" pitchFamily="18" charset="0"/>
              </a:rPr>
              <a:t>без участия ПБС)</a:t>
            </a:r>
            <a:br>
              <a:rPr lang="ru-RU" altLang="ru-RU" sz="2200" b="1" dirty="0" smtClean="0">
                <a:solidFill>
                  <a:schemeClr val="tx2"/>
                </a:solidFill>
                <a:latin typeface="Times New Roman" pitchFamily="18" charset="0"/>
                <a:ea typeface="+mn-ea"/>
                <a:cs typeface="Times New Roman" pitchFamily="18" charset="0"/>
              </a:rPr>
            </a:br>
            <a:endParaRPr lang="ru-RU" sz="2200" b="1" dirty="0">
              <a:solidFill>
                <a:schemeClr val="tx2"/>
              </a:solidFill>
              <a:latin typeface="Times New Roman" pitchFamily="18" charset="0"/>
              <a:ea typeface="+mn-ea"/>
              <a:cs typeface="Times New Roman" pitchFamily="18" charset="0"/>
            </a:endParaRPr>
          </a:p>
        </p:txBody>
      </p:sp>
      <p:sp>
        <p:nvSpPr>
          <p:cNvPr id="137220" name="TextBox 2"/>
          <p:cNvSpPr txBox="1">
            <a:spLocks noChangeArrowheads="1"/>
          </p:cNvSpPr>
          <p:nvPr/>
        </p:nvSpPr>
        <p:spPr bwMode="auto">
          <a:xfrm>
            <a:off x="11390313" y="6300788"/>
            <a:ext cx="496887" cy="641350"/>
          </a:xfrm>
          <a:prstGeom prst="rect">
            <a:avLst/>
          </a:prstGeom>
          <a:noFill/>
          <a:ln w="9525">
            <a:noFill/>
            <a:miter lim="800000"/>
            <a:headEnd/>
            <a:tailEnd/>
          </a:ln>
        </p:spPr>
        <p:txBody>
          <a:bodyPr>
            <a:spAutoFit/>
          </a:bodyPr>
          <a:lstStyle/>
          <a:p>
            <a:pPr eaLnBrk="0" hangingPunct="0"/>
            <a:r>
              <a:rPr lang="ru-RU"/>
              <a:t>14</a:t>
            </a:r>
          </a:p>
          <a:p>
            <a:pPr eaLnBrk="0" hangingPunct="0"/>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Прямоугольник 58"/>
          <p:cNvSpPr/>
          <p:nvPr/>
        </p:nvSpPr>
        <p:spPr bwMode="auto">
          <a:xfrm>
            <a:off x="6096000" y="1033463"/>
            <a:ext cx="6096000" cy="5824537"/>
          </a:xfrm>
          <a:prstGeom prst="rect">
            <a:avLst/>
          </a:prstGeom>
          <a:solidFill>
            <a:schemeClr val="accent4">
              <a:lumMod val="20000"/>
              <a:lumOff val="80000"/>
              <a:alpha val="58000"/>
            </a:schemeClr>
          </a:solidFill>
          <a:ln>
            <a:solidFill>
              <a:schemeClr val="accent6">
                <a:lumMod val="40000"/>
                <a:lumOff val="60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endParaRPr lang="ru-RU" altLang="ru-RU" sz="1700" b="1" dirty="0">
              <a:solidFill>
                <a:prstClr val="white"/>
              </a:solidFill>
              <a:latin typeface="Times New Roman" panose="02020603050405020304" pitchFamily="18" charset="0"/>
              <a:ea typeface="Open Sans Condensed" pitchFamily="34" charset="0"/>
              <a:cs typeface="Times New Roman" panose="02020603050405020304" pitchFamily="18" charset="0"/>
            </a:endParaRPr>
          </a:p>
        </p:txBody>
      </p:sp>
      <p:sp>
        <p:nvSpPr>
          <p:cNvPr id="54" name="Прямоугольник 53"/>
          <p:cNvSpPr/>
          <p:nvPr/>
        </p:nvSpPr>
        <p:spPr bwMode="auto">
          <a:xfrm>
            <a:off x="39688" y="985838"/>
            <a:ext cx="6096000" cy="5826125"/>
          </a:xfrm>
          <a:prstGeom prst="rect">
            <a:avLst/>
          </a:prstGeom>
          <a:solidFill>
            <a:schemeClr val="accent1">
              <a:lumMod val="20000"/>
              <a:lumOff val="80000"/>
              <a:alpha val="58000"/>
            </a:schemeClr>
          </a:solidFill>
          <a:ln>
            <a:solidFill>
              <a:schemeClr val="accent1">
                <a:lumMod val="40000"/>
                <a:lumOff val="60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endParaRPr lang="ru-RU" altLang="ru-RU" sz="1700" b="1" dirty="0">
              <a:solidFill>
                <a:prstClr val="white"/>
              </a:solidFill>
              <a:latin typeface="Times New Roman" panose="02020603050405020304" pitchFamily="18" charset="0"/>
              <a:ea typeface="Open Sans Condensed" pitchFamily="34" charset="0"/>
              <a:cs typeface="Times New Roman" panose="02020603050405020304" pitchFamily="18" charset="0"/>
            </a:endParaRPr>
          </a:p>
        </p:txBody>
      </p:sp>
      <p:sp>
        <p:nvSpPr>
          <p:cNvPr id="9" name="Прямоугольник 8"/>
          <p:cNvSpPr/>
          <p:nvPr/>
        </p:nvSpPr>
        <p:spPr bwMode="auto">
          <a:xfrm>
            <a:off x="1420813" y="2033588"/>
            <a:ext cx="1260475" cy="936625"/>
          </a:xfrm>
          <a:prstGeom prst="rect">
            <a:avLst/>
          </a:prstGeom>
          <a:solidFill>
            <a:schemeClr val="accent6">
              <a:lumMod val="75000"/>
              <a:alpha val="78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p>
            <a:pPr defTabSz="1087438">
              <a:defRPr/>
            </a:pPr>
            <a:r>
              <a:rPr lang="ru-RU" altLang="ru-RU" sz="1500" b="1" dirty="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cap="small" baseline="-25000" dirty="0">
                <a:solidFill>
                  <a:prstClr val="black"/>
                </a:solidFill>
                <a:latin typeface="Times New Roman" panose="02020603050405020304" pitchFamily="18" charset="0"/>
                <a:ea typeface="Open Sans Condensed" pitchFamily="34" charset="0"/>
                <a:cs typeface="Times New Roman" panose="02020603050405020304" pitchFamily="18" charset="0"/>
              </a:rPr>
              <a:t>2017</a:t>
            </a:r>
          </a:p>
        </p:txBody>
      </p:sp>
      <p:sp>
        <p:nvSpPr>
          <p:cNvPr id="22" name="Прямоугольник 21"/>
          <p:cNvSpPr/>
          <p:nvPr/>
        </p:nvSpPr>
        <p:spPr bwMode="auto">
          <a:xfrm>
            <a:off x="2754313" y="2033588"/>
            <a:ext cx="1257300" cy="936625"/>
          </a:xfrm>
          <a:prstGeom prst="rect">
            <a:avLst/>
          </a:prstGeom>
          <a:solidFill>
            <a:schemeClr val="accent6">
              <a:lumMod val="60000"/>
              <a:lumOff val="40000"/>
              <a:alpha val="58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2018</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24" name="Прямоугольник 23"/>
          <p:cNvSpPr/>
          <p:nvPr/>
        </p:nvSpPr>
        <p:spPr bwMode="auto">
          <a:xfrm>
            <a:off x="4114800" y="2032000"/>
            <a:ext cx="1258888" cy="936625"/>
          </a:xfrm>
          <a:prstGeom prst="rect">
            <a:avLst/>
          </a:prstGeom>
          <a:solidFill>
            <a:schemeClr val="accent6">
              <a:lumMod val="40000"/>
              <a:lumOff val="60000"/>
              <a:alpha val="47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2019</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79" name="Прямоугольник 78"/>
          <p:cNvSpPr/>
          <p:nvPr/>
        </p:nvSpPr>
        <p:spPr bwMode="auto">
          <a:xfrm>
            <a:off x="7300913" y="2039938"/>
            <a:ext cx="1257300" cy="936625"/>
          </a:xfrm>
          <a:prstGeom prst="rect">
            <a:avLst/>
          </a:prstGeom>
          <a:solidFill>
            <a:schemeClr val="accent6">
              <a:lumMod val="60000"/>
              <a:lumOff val="40000"/>
              <a:alpha val="58000"/>
            </a:schemeClr>
          </a:solidFill>
          <a:ln>
            <a:no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2018</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83" name="Прямоугольник 82"/>
          <p:cNvSpPr/>
          <p:nvPr/>
        </p:nvSpPr>
        <p:spPr bwMode="auto">
          <a:xfrm>
            <a:off x="9055100" y="2032000"/>
            <a:ext cx="1262063" cy="936625"/>
          </a:xfrm>
          <a:prstGeom prst="rect">
            <a:avLst/>
          </a:prstGeom>
          <a:solidFill>
            <a:schemeClr val="accent6">
              <a:lumMod val="40000"/>
              <a:lumOff val="60000"/>
              <a:alpha val="47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2019</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97" name="Прямоугольник 96"/>
          <p:cNvSpPr/>
          <p:nvPr/>
        </p:nvSpPr>
        <p:spPr bwMode="auto">
          <a:xfrm>
            <a:off x="10456863" y="2032000"/>
            <a:ext cx="1260475" cy="936625"/>
          </a:xfrm>
          <a:prstGeom prst="rect">
            <a:avLst/>
          </a:prstGeom>
          <a:solidFill>
            <a:schemeClr val="accent6">
              <a:lumMod val="20000"/>
              <a:lumOff val="80000"/>
              <a:alpha val="47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ЛБО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2020</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8" name="Прямоугольник 7"/>
          <p:cNvSpPr/>
          <p:nvPr/>
        </p:nvSpPr>
        <p:spPr bwMode="auto">
          <a:xfrm>
            <a:off x="1420813" y="2435225"/>
            <a:ext cx="1260475" cy="539750"/>
          </a:xfrm>
          <a:prstGeom prst="rect">
            <a:avLst/>
          </a:prstGeom>
          <a:solidFill>
            <a:schemeClr val="accent2">
              <a:lumMod val="75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2017</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21" name="Прямоугольник 20"/>
          <p:cNvSpPr/>
          <p:nvPr/>
        </p:nvSpPr>
        <p:spPr bwMode="auto">
          <a:xfrm>
            <a:off x="2754313" y="2435225"/>
            <a:ext cx="1257300" cy="539750"/>
          </a:xfrm>
          <a:prstGeom prst="rect">
            <a:avLst/>
          </a:prstGeom>
          <a:solidFill>
            <a:schemeClr val="accent2">
              <a:lumMod val="60000"/>
              <a:lumOff val="40000"/>
              <a:alpha val="83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p>
            <a:pPr defTabSz="1087438">
              <a:lnSpc>
                <a:spcPts val="1800"/>
              </a:lnSpc>
              <a:defRPr/>
            </a:pPr>
            <a:r>
              <a:rPr lang="ru-RU" altLang="ru-RU" sz="1500" b="1" dirty="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rPr>
              <a:t>2018</a:t>
            </a:r>
          </a:p>
        </p:txBody>
      </p:sp>
      <p:sp>
        <p:nvSpPr>
          <p:cNvPr id="23" name="Прямоугольник 22"/>
          <p:cNvSpPr/>
          <p:nvPr/>
        </p:nvSpPr>
        <p:spPr bwMode="auto">
          <a:xfrm>
            <a:off x="4114800" y="2430463"/>
            <a:ext cx="1258888" cy="541337"/>
          </a:xfrm>
          <a:prstGeom prst="rect">
            <a:avLst/>
          </a:prstGeom>
          <a:solidFill>
            <a:schemeClr val="accent2">
              <a:lumMod val="40000"/>
              <a:lumOff val="60000"/>
              <a:alpha val="69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2019</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65" name="TextBox 64"/>
          <p:cNvSpPr txBox="1"/>
          <p:nvPr/>
        </p:nvSpPr>
        <p:spPr>
          <a:xfrm>
            <a:off x="661988" y="2252663"/>
            <a:ext cx="1014412" cy="338137"/>
          </a:xfrm>
          <a:prstGeom prst="rect">
            <a:avLst/>
          </a:prstGeom>
          <a:noFill/>
        </p:spPr>
        <p:txBody>
          <a:bodyPr>
            <a:spAutoFit/>
          </a:bodyPr>
          <a:lstStyle/>
          <a:p>
            <a:pPr eaLnBrk="0" hangingPunct="0">
              <a:defRPr/>
            </a:pPr>
            <a:r>
              <a:rPr lang="ru-RU" sz="1600" b="1" cap="all" dirty="0">
                <a:solidFill>
                  <a:srgbClr val="2E75B6"/>
                </a:solidFill>
                <a:latin typeface="Times New Roman" panose="02020603050405020304" pitchFamily="18" charset="0"/>
                <a:cs typeface="Times New Roman" panose="02020603050405020304" pitchFamily="18" charset="0"/>
              </a:rPr>
              <a:t>КБК 1</a:t>
            </a:r>
            <a:endParaRPr lang="ru-RU" sz="1200" b="1" dirty="0">
              <a:solidFill>
                <a:srgbClr val="2E75B6"/>
              </a:solidFill>
              <a:latin typeface="Times New Roman" panose="02020603050405020304" pitchFamily="18" charset="0"/>
              <a:cs typeface="Times New Roman" panose="02020603050405020304" pitchFamily="18" charset="0"/>
            </a:endParaRPr>
          </a:p>
        </p:txBody>
      </p:sp>
      <p:sp>
        <p:nvSpPr>
          <p:cNvPr id="69" name="Прямоугольник 68"/>
          <p:cNvSpPr/>
          <p:nvPr/>
        </p:nvSpPr>
        <p:spPr bwMode="auto">
          <a:xfrm>
            <a:off x="2316163" y="2462213"/>
            <a:ext cx="365125" cy="503237"/>
          </a:xfrm>
          <a:prstGeom prst="rect">
            <a:avLst/>
          </a:prstGeom>
          <a:pattFill prst="wdUpDiag">
            <a:fgClr>
              <a:schemeClr val="accent2">
                <a:lumMod val="75000"/>
              </a:schemeClr>
            </a:fgClr>
            <a:bgClr>
              <a:schemeClr val="bg1"/>
            </a:bgClr>
          </a:patt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endParaRPr lang="ru-RU" altLang="ru-RU" sz="12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71" name="Прямоугольник 70"/>
          <p:cNvSpPr/>
          <p:nvPr/>
        </p:nvSpPr>
        <p:spPr bwMode="auto">
          <a:xfrm>
            <a:off x="8570913" y="2068513"/>
            <a:ext cx="361950" cy="366712"/>
          </a:xfrm>
          <a:prstGeom prst="rect">
            <a:avLst/>
          </a:prstGeom>
          <a:noFill/>
          <a:ln w="34925">
            <a:solidFill>
              <a:schemeClr val="accent6">
                <a:lumMod val="75000"/>
              </a:schemeClr>
            </a:solidFill>
            <a:prstDash val="sysDot"/>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p>
            <a:pPr defTabSz="1087438">
              <a:defRPr/>
            </a:pPr>
            <a:endParaRPr lang="ru-RU" altLang="ru-RU" sz="1200" b="1" cap="small"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78" name="Прямоугольник 77"/>
          <p:cNvSpPr/>
          <p:nvPr/>
        </p:nvSpPr>
        <p:spPr bwMode="auto">
          <a:xfrm>
            <a:off x="7300913" y="2430463"/>
            <a:ext cx="1257300" cy="539750"/>
          </a:xfrm>
          <a:prstGeom prst="rect">
            <a:avLst/>
          </a:prstGeom>
          <a:solidFill>
            <a:schemeClr val="accent2">
              <a:lumMod val="60000"/>
              <a:lumOff val="40000"/>
              <a:alpha val="83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p>
            <a:pPr defTabSz="1087438">
              <a:lnSpc>
                <a:spcPts val="1800"/>
              </a:lnSpc>
              <a:defRPr/>
            </a:pPr>
            <a:r>
              <a:rPr lang="ru-RU" altLang="ru-RU" sz="1500" b="1" dirty="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rPr>
              <a:t>2018</a:t>
            </a:r>
          </a:p>
        </p:txBody>
      </p:sp>
      <p:sp>
        <p:nvSpPr>
          <p:cNvPr id="80" name="Прямоугольник 79"/>
          <p:cNvSpPr/>
          <p:nvPr/>
        </p:nvSpPr>
        <p:spPr bwMode="auto">
          <a:xfrm>
            <a:off x="9055100" y="2430463"/>
            <a:ext cx="1262063" cy="539750"/>
          </a:xfrm>
          <a:prstGeom prst="rect">
            <a:avLst/>
          </a:prstGeom>
          <a:solidFill>
            <a:schemeClr val="accent2">
              <a:lumMod val="40000"/>
              <a:lumOff val="60000"/>
              <a:alpha val="69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2019</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85" name="TextBox 84"/>
          <p:cNvSpPr txBox="1"/>
          <p:nvPr/>
        </p:nvSpPr>
        <p:spPr>
          <a:xfrm>
            <a:off x="6430963" y="2252663"/>
            <a:ext cx="1012825" cy="338137"/>
          </a:xfrm>
          <a:prstGeom prst="rect">
            <a:avLst/>
          </a:prstGeom>
          <a:noFill/>
        </p:spPr>
        <p:txBody>
          <a:bodyPr>
            <a:spAutoFit/>
          </a:bodyPr>
          <a:lstStyle/>
          <a:p>
            <a:pPr eaLnBrk="0" hangingPunct="0">
              <a:defRPr/>
            </a:pPr>
            <a:r>
              <a:rPr lang="ru-RU" sz="1600" b="1" cap="all" dirty="0">
                <a:solidFill>
                  <a:srgbClr val="2E75B6"/>
                </a:solidFill>
                <a:latin typeface="Times New Roman" panose="02020603050405020304" pitchFamily="18" charset="0"/>
                <a:cs typeface="Times New Roman" panose="02020603050405020304" pitchFamily="18" charset="0"/>
              </a:rPr>
              <a:t>КБК 1</a:t>
            </a:r>
            <a:endParaRPr lang="ru-RU" sz="1200" b="1" dirty="0">
              <a:solidFill>
                <a:srgbClr val="2E75B6"/>
              </a:solidFill>
              <a:latin typeface="Times New Roman" panose="02020603050405020304" pitchFamily="18" charset="0"/>
              <a:cs typeface="Times New Roman" panose="02020603050405020304" pitchFamily="18" charset="0"/>
            </a:endParaRPr>
          </a:p>
        </p:txBody>
      </p:sp>
      <p:sp>
        <p:nvSpPr>
          <p:cNvPr id="91" name="Прямоугольник 90"/>
          <p:cNvSpPr/>
          <p:nvPr/>
        </p:nvSpPr>
        <p:spPr bwMode="auto">
          <a:xfrm>
            <a:off x="7300913" y="2039938"/>
            <a:ext cx="1639887" cy="930275"/>
          </a:xfrm>
          <a:prstGeom prst="rect">
            <a:avLst/>
          </a:prstGeom>
          <a:no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defRPr/>
            </a:pPr>
            <a:endParaRPr lang="ru-RU" altLang="ru-RU" sz="12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95" name="TextBox 53"/>
          <p:cNvSpPr txBox="1">
            <a:spLocks noChangeArrowheads="1"/>
          </p:cNvSpPr>
          <p:nvPr/>
        </p:nvSpPr>
        <p:spPr bwMode="auto">
          <a:xfrm>
            <a:off x="9863929" y="1125402"/>
            <a:ext cx="2194635" cy="553998"/>
          </a:xfrm>
          <a:prstGeom prst="rect">
            <a:avLst/>
          </a:prstGeom>
          <a:solidFill>
            <a:schemeClr val="accent4">
              <a:lumMod val="40000"/>
              <a:lumOff val="60000"/>
              <a:alpha val="93000"/>
            </a:schemeClr>
          </a:solidFill>
          <a:ln>
            <a:noFill/>
          </a:ln>
          <a:effectLst>
            <a:softEdge rad="63500"/>
          </a:effectLst>
        </p:spPr>
        <p:txBody>
          <a:bodyPr>
            <a:spAutoFit/>
          </a:bodyPr>
          <a:lstStyle>
            <a:defPPr>
              <a:defRPr lang="ru-RU"/>
            </a:defPPr>
            <a:lvl1pPr>
              <a:defRPr sz="1400"/>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eaLnBrk="0" hangingPunct="0">
              <a:defRPr/>
            </a:pPr>
            <a:r>
              <a:rPr lang="ru-RU" sz="1500" dirty="0">
                <a:solidFill>
                  <a:prstClr val="black"/>
                </a:solidFill>
                <a:latin typeface="Times New Roman" panose="02020603050405020304" pitchFamily="18" charset="0"/>
                <a:cs typeface="Times New Roman" panose="02020603050405020304" pitchFamily="18" charset="0"/>
              </a:rPr>
              <a:t>До момента доведения дополнительных ЛБО</a:t>
            </a:r>
          </a:p>
        </p:txBody>
      </p:sp>
      <p:sp>
        <p:nvSpPr>
          <p:cNvPr id="96" name="Прямоугольник 95"/>
          <p:cNvSpPr/>
          <p:nvPr/>
        </p:nvSpPr>
        <p:spPr bwMode="auto">
          <a:xfrm>
            <a:off x="10456863" y="2430463"/>
            <a:ext cx="1260475" cy="539750"/>
          </a:xfrm>
          <a:prstGeom prst="rect">
            <a:avLst/>
          </a:prstGeom>
          <a:solidFill>
            <a:schemeClr val="accent2">
              <a:lumMod val="20000"/>
              <a:lumOff val="80000"/>
              <a:alpha val="69000"/>
            </a:schemeClr>
          </a:solid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r>
              <a:rPr lang="ru-RU" altLang="ru-RU" sz="1500" b="1" dirty="0" smtClean="0">
                <a:solidFill>
                  <a:prstClr val="black"/>
                </a:solidFill>
                <a:latin typeface="Times New Roman" panose="02020603050405020304" pitchFamily="18" charset="0"/>
                <a:ea typeface="Open Sans Condensed" pitchFamily="34" charset="0"/>
                <a:cs typeface="Times New Roman" panose="02020603050405020304" pitchFamily="18" charset="0"/>
              </a:rPr>
              <a:t>БО </a:t>
            </a:r>
            <a:r>
              <a:rPr lang="ru-RU" altLang="ru-RU" sz="1500" b="1" baseline="-25000" dirty="0" smtClean="0">
                <a:solidFill>
                  <a:prstClr val="black"/>
                </a:solidFill>
                <a:latin typeface="Times New Roman" panose="02020603050405020304" pitchFamily="18" charset="0"/>
                <a:ea typeface="Open Sans Condensed" pitchFamily="34" charset="0"/>
                <a:cs typeface="Times New Roman" panose="02020603050405020304" pitchFamily="18" charset="0"/>
              </a:rPr>
              <a:t>2020</a:t>
            </a:r>
            <a:endParaRPr lang="ru-RU" altLang="ru-RU" sz="15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cxnSp>
        <p:nvCxnSpPr>
          <p:cNvPr id="17" name="Прямая со стрелкой 16"/>
          <p:cNvCxnSpPr>
            <a:stCxn id="0" idx="1"/>
          </p:cNvCxnSpPr>
          <p:nvPr/>
        </p:nvCxnSpPr>
        <p:spPr>
          <a:xfrm flipH="1">
            <a:off x="8743950" y="1403350"/>
            <a:ext cx="1112838" cy="850900"/>
          </a:xfrm>
          <a:prstGeom prst="straightConnector1">
            <a:avLst/>
          </a:prstGeom>
          <a:ln w="28575">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01" name="Прямоугольник 100"/>
          <p:cNvSpPr/>
          <p:nvPr/>
        </p:nvSpPr>
        <p:spPr bwMode="auto">
          <a:xfrm>
            <a:off x="8577263" y="2449513"/>
            <a:ext cx="363537" cy="504825"/>
          </a:xfrm>
          <a:prstGeom prst="rect">
            <a:avLst/>
          </a:prstGeom>
          <a:pattFill prst="wdUpDiag">
            <a:fgClr>
              <a:schemeClr val="accent2">
                <a:lumMod val="75000"/>
              </a:schemeClr>
            </a:fgClr>
            <a:bgClr>
              <a:schemeClr val="bg1"/>
            </a:bgClr>
          </a:pattFill>
          <a:ln>
            <a:solidFill>
              <a:schemeClr val="tx1">
                <a:lumMod val="85000"/>
                <a:lumOff val="1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lvl1pPr defTabSz="1087438" eaLnBrk="0" hangingPunct="0">
              <a:defRPr>
                <a:solidFill>
                  <a:schemeClr val="tx1"/>
                </a:solidFill>
                <a:latin typeface="Calibri" pitchFamily="34" charset="0"/>
                <a:cs typeface="Arial" pitchFamily="34" charset="0"/>
              </a:defRPr>
            </a:lvl1pPr>
            <a:lvl2pPr marL="742950" indent="-285750" defTabSz="1087438" eaLnBrk="0" hangingPunct="0">
              <a:defRPr>
                <a:solidFill>
                  <a:schemeClr val="tx1"/>
                </a:solidFill>
                <a:latin typeface="Calibri" pitchFamily="34" charset="0"/>
                <a:cs typeface="Arial" pitchFamily="34" charset="0"/>
              </a:defRPr>
            </a:lvl2pPr>
            <a:lvl3pPr marL="1143000" indent="-228600" defTabSz="1087438" eaLnBrk="0" hangingPunct="0">
              <a:defRPr>
                <a:solidFill>
                  <a:schemeClr val="tx1"/>
                </a:solidFill>
                <a:latin typeface="Calibri" pitchFamily="34" charset="0"/>
                <a:cs typeface="Arial" pitchFamily="34" charset="0"/>
              </a:defRPr>
            </a:lvl3pPr>
            <a:lvl4pPr marL="1600200" indent="-228600" defTabSz="1087438" eaLnBrk="0" hangingPunct="0">
              <a:defRPr>
                <a:solidFill>
                  <a:schemeClr val="tx1"/>
                </a:solidFill>
                <a:latin typeface="Calibri" pitchFamily="34" charset="0"/>
                <a:cs typeface="Arial" pitchFamily="34" charset="0"/>
              </a:defRPr>
            </a:lvl4pPr>
            <a:lvl5pPr marL="2057400" indent="-228600" defTabSz="1087438" eaLnBrk="0" hangingPunct="0">
              <a:defRPr>
                <a:solidFill>
                  <a:schemeClr val="tx1"/>
                </a:solidFill>
                <a:latin typeface="Calibri" pitchFamily="34" charset="0"/>
                <a:cs typeface="Arial" pitchFamily="34" charset="0"/>
              </a:defRPr>
            </a:lvl5pPr>
            <a:lvl6pPr marL="2514600" indent="-228600" defTabSz="1087438"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087438"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087438"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087438"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lnSpc>
                <a:spcPts val="1800"/>
              </a:lnSpc>
              <a:defRPr/>
            </a:pPr>
            <a:endParaRPr lang="ru-RU" altLang="ru-RU" sz="12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27" name="TextBox 26"/>
          <p:cNvSpPr txBox="1"/>
          <p:nvPr/>
        </p:nvSpPr>
        <p:spPr>
          <a:xfrm>
            <a:off x="6492609" y="3406974"/>
            <a:ext cx="5305955" cy="1077218"/>
          </a:xfrm>
          <a:prstGeom prst="rect">
            <a:avLst/>
          </a:prstGeom>
          <a:solidFill>
            <a:schemeClr val="accent4">
              <a:lumMod val="60000"/>
              <a:lumOff val="40000"/>
              <a:alpha val="93000"/>
            </a:schemeClr>
          </a:solidFill>
          <a:ln>
            <a:noFill/>
          </a:ln>
          <a:effectLst>
            <a:softEdge rad="63500"/>
          </a:effectLst>
        </p:spPr>
        <p:txBody>
          <a:bodyPr>
            <a:spAutoFit/>
          </a:bodyPr>
          <a:lstStyle>
            <a:defPPr>
              <a:defRPr lang="ru-RU"/>
            </a:defPPr>
            <a:lvl1pPr algn="ctr">
              <a:defRPr sz="1600"/>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eaLnBrk="0" hangingPunct="0">
              <a:defRPr/>
            </a:pPr>
            <a:r>
              <a:rPr lang="ru-RU" dirty="0" smtClean="0">
                <a:solidFill>
                  <a:prstClr val="black"/>
                </a:solidFill>
                <a:latin typeface="Times New Roman" panose="02020603050405020304" pitchFamily="18" charset="0"/>
                <a:cs typeface="Times New Roman" panose="02020603050405020304" pitchFamily="18" charset="0"/>
              </a:rPr>
              <a:t>Управление в первый рабочий день осуществляет перенос БО, неисполненных </a:t>
            </a:r>
            <a:r>
              <a:rPr lang="ru-RU" dirty="0">
                <a:solidFill>
                  <a:prstClr val="black"/>
                </a:solidFill>
                <a:latin typeface="Times New Roman" panose="02020603050405020304" pitchFamily="18" charset="0"/>
                <a:cs typeface="Times New Roman" panose="02020603050405020304" pitchFamily="18" charset="0"/>
              </a:rPr>
              <a:t>в отчётном финансовом </a:t>
            </a:r>
            <a:r>
              <a:rPr lang="ru-RU" dirty="0" smtClean="0">
                <a:solidFill>
                  <a:prstClr val="black"/>
                </a:solidFill>
                <a:latin typeface="Times New Roman" panose="02020603050405020304" pitchFamily="18" charset="0"/>
                <a:cs typeface="Times New Roman" panose="02020603050405020304" pitchFamily="18" charset="0"/>
              </a:rPr>
              <a:t>году, и постановку учет на лицевом счете ПБС путем формирования Сведений о БО</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8" name="Овал 27"/>
          <p:cNvSpPr/>
          <p:nvPr/>
        </p:nvSpPr>
        <p:spPr>
          <a:xfrm>
            <a:off x="6218238" y="3811588"/>
            <a:ext cx="252412" cy="2524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ru-RU" dirty="0">
                <a:solidFill>
                  <a:prstClr val="white"/>
                </a:solidFill>
                <a:latin typeface="Times New Roman" panose="02020603050405020304" pitchFamily="18" charset="0"/>
                <a:cs typeface="Times New Roman" panose="02020603050405020304" pitchFamily="18" charset="0"/>
              </a:rPr>
              <a:t>1</a:t>
            </a:r>
          </a:p>
        </p:txBody>
      </p:sp>
      <p:sp>
        <p:nvSpPr>
          <p:cNvPr id="29" name="TextBox 28"/>
          <p:cNvSpPr txBox="1"/>
          <p:nvPr/>
        </p:nvSpPr>
        <p:spPr>
          <a:xfrm>
            <a:off x="6473810" y="4605503"/>
            <a:ext cx="5306314" cy="1815882"/>
          </a:xfrm>
          <a:prstGeom prst="rect">
            <a:avLst/>
          </a:prstGeom>
          <a:solidFill>
            <a:schemeClr val="accent4">
              <a:lumMod val="60000"/>
              <a:lumOff val="40000"/>
              <a:alpha val="93000"/>
            </a:schemeClr>
          </a:solidFill>
          <a:ln>
            <a:noFill/>
          </a:ln>
          <a:effectLst>
            <a:softEdge rad="63500"/>
          </a:effectLst>
        </p:spPr>
        <p:txBody>
          <a:bodyPr>
            <a:spAutoFit/>
          </a:bodyPr>
          <a:lstStyle>
            <a:defPPr>
              <a:defRPr lang="ru-RU"/>
            </a:defPPr>
            <a:lvl1pPr algn="ctr">
              <a:defRPr sz="1600"/>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eaLnBrk="0" hangingPunct="0">
              <a:defRPr/>
            </a:pPr>
            <a:r>
              <a:rPr lang="ru-RU" dirty="0" smtClean="0">
                <a:solidFill>
                  <a:prstClr val="black"/>
                </a:solidFill>
                <a:latin typeface="Times New Roman" panose="02020603050405020304" pitchFamily="18" charset="0"/>
                <a:cs typeface="Times New Roman" panose="02020603050405020304" pitchFamily="18" charset="0"/>
              </a:rPr>
              <a:t>Получатель бюджетных средств (при необходимости) вносит изменения в учтенное БО в части:</a:t>
            </a:r>
          </a:p>
          <a:p>
            <a:pPr marL="285750" indent="-285750" algn="l" eaLnBrk="0" hangingPunct="0">
              <a:buFontTx/>
              <a:buChar char="-"/>
              <a:defRPr/>
            </a:pPr>
            <a:r>
              <a:rPr lang="ru-RU" dirty="0" smtClean="0">
                <a:solidFill>
                  <a:prstClr val="black"/>
                </a:solidFill>
                <a:latin typeface="Times New Roman" panose="02020603050405020304" pitchFamily="18" charset="0"/>
                <a:cs typeface="Times New Roman" panose="02020603050405020304" pitchFamily="18" charset="0"/>
              </a:rPr>
              <a:t>графика платежей;</a:t>
            </a:r>
          </a:p>
          <a:p>
            <a:pPr marL="285750" indent="-285750" algn="l" eaLnBrk="0" hangingPunct="0">
              <a:buFontTx/>
              <a:buChar char="-"/>
              <a:defRPr/>
            </a:pPr>
            <a:r>
              <a:rPr lang="ru-RU" dirty="0" smtClean="0">
                <a:solidFill>
                  <a:prstClr val="black"/>
                </a:solidFill>
                <a:latin typeface="Times New Roman" panose="02020603050405020304" pitchFamily="18" charset="0"/>
                <a:cs typeface="Times New Roman" panose="02020603050405020304" pitchFamily="18" charset="0"/>
              </a:rPr>
              <a:t>суммы;</a:t>
            </a:r>
          </a:p>
          <a:p>
            <a:pPr marL="285750" indent="-285750" algn="l" eaLnBrk="0" hangingPunct="0">
              <a:buFontTx/>
              <a:buChar char="-"/>
              <a:defRPr/>
            </a:pPr>
            <a:r>
              <a:rPr lang="ru-RU" dirty="0" smtClean="0">
                <a:solidFill>
                  <a:prstClr val="black"/>
                </a:solidFill>
                <a:latin typeface="Times New Roman" panose="02020603050405020304" pitchFamily="18" charset="0"/>
                <a:cs typeface="Times New Roman" panose="02020603050405020304" pitchFamily="18" charset="0"/>
              </a:rPr>
              <a:t>КБК, кодов объектов ФАИП (КМИ), если они меняются.</a:t>
            </a:r>
          </a:p>
          <a:p>
            <a:pPr algn="l" eaLnBrk="0" hangingPunct="0">
              <a:defRPr/>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6223000" y="4689475"/>
            <a:ext cx="252413" cy="252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ru-RU" dirty="0">
                <a:solidFill>
                  <a:prstClr val="white"/>
                </a:solidFill>
                <a:latin typeface="Times New Roman" panose="02020603050405020304" pitchFamily="18" charset="0"/>
                <a:cs typeface="Times New Roman" panose="02020603050405020304" pitchFamily="18" charset="0"/>
              </a:rPr>
              <a:t>2</a:t>
            </a:r>
          </a:p>
        </p:txBody>
      </p:sp>
      <p:sp>
        <p:nvSpPr>
          <p:cNvPr id="138273" name="TextBox 31"/>
          <p:cNvSpPr txBox="1">
            <a:spLocks noChangeArrowheads="1"/>
          </p:cNvSpPr>
          <p:nvPr/>
        </p:nvSpPr>
        <p:spPr bwMode="auto">
          <a:xfrm>
            <a:off x="-1588" y="1036638"/>
            <a:ext cx="1443038" cy="825500"/>
          </a:xfrm>
          <a:prstGeom prst="rect">
            <a:avLst/>
          </a:prstGeom>
          <a:noFill/>
          <a:ln w="9525">
            <a:noFill/>
            <a:miter lim="800000"/>
            <a:headEnd/>
            <a:tailEnd/>
          </a:ln>
        </p:spPr>
        <p:txBody>
          <a:bodyPr>
            <a:spAutoFit/>
          </a:bodyPr>
          <a:lstStyle/>
          <a:p>
            <a:pPr eaLnBrk="0" hangingPunct="0"/>
            <a:r>
              <a:rPr lang="ru-RU" sz="1600" b="1">
                <a:solidFill>
                  <a:srgbClr val="2E75B6"/>
                </a:solidFill>
                <a:latin typeface="Times New Roman" pitchFamily="18" charset="0"/>
                <a:cs typeface="Times New Roman" pitchFamily="18" charset="0"/>
              </a:rPr>
              <a:t>Отчётный финансовый год</a:t>
            </a:r>
          </a:p>
        </p:txBody>
      </p:sp>
      <p:sp>
        <p:nvSpPr>
          <p:cNvPr id="138274" name="TextBox 32"/>
          <p:cNvSpPr txBox="1">
            <a:spLocks noChangeArrowheads="1"/>
          </p:cNvSpPr>
          <p:nvPr/>
        </p:nvSpPr>
        <p:spPr bwMode="auto">
          <a:xfrm>
            <a:off x="6096000" y="1046163"/>
            <a:ext cx="1443038" cy="825500"/>
          </a:xfrm>
          <a:prstGeom prst="rect">
            <a:avLst/>
          </a:prstGeom>
          <a:noFill/>
          <a:ln w="9525">
            <a:noFill/>
            <a:miter lim="800000"/>
            <a:headEnd/>
            <a:tailEnd/>
          </a:ln>
        </p:spPr>
        <p:txBody>
          <a:bodyPr>
            <a:spAutoFit/>
          </a:bodyPr>
          <a:lstStyle/>
          <a:p>
            <a:pPr eaLnBrk="0" hangingPunct="0"/>
            <a:r>
              <a:rPr lang="ru-RU" sz="1600" b="1">
                <a:solidFill>
                  <a:srgbClr val="C55A11"/>
                </a:solidFill>
                <a:latin typeface="Times New Roman" pitchFamily="18" charset="0"/>
                <a:cs typeface="Times New Roman" pitchFamily="18" charset="0"/>
              </a:rPr>
              <a:t>Текущий финансовый год</a:t>
            </a:r>
          </a:p>
        </p:txBody>
      </p:sp>
      <p:sp>
        <p:nvSpPr>
          <p:cNvPr id="34" name="Прямоугольник 33"/>
          <p:cNvSpPr/>
          <p:nvPr/>
        </p:nvSpPr>
        <p:spPr bwMode="auto">
          <a:xfrm>
            <a:off x="211138" y="3352800"/>
            <a:ext cx="365125" cy="390525"/>
          </a:xfrm>
          <a:prstGeom prst="rect">
            <a:avLst/>
          </a:prstGeom>
          <a:pattFill prst="wdUpDiag">
            <a:fgClr>
              <a:schemeClr val="accent2">
                <a:lumMod val="75000"/>
              </a:schemeClr>
            </a:fgClr>
            <a:bgClr>
              <a:schemeClr val="bg1"/>
            </a:bgClr>
          </a:pattFill>
          <a:ln>
            <a:solidFill>
              <a:schemeClr val="tx1">
                <a:lumMod val="65000"/>
                <a:lumOff val="35000"/>
              </a:schemeClr>
            </a:solidFill>
          </a:ln>
          <a:effectLst/>
        </p:spPr>
        <p:style>
          <a:lnRef idx="0">
            <a:schemeClr val="accent3"/>
          </a:lnRef>
          <a:fillRef idx="3">
            <a:schemeClr val="accent3"/>
          </a:fillRef>
          <a:effectRef idx="3">
            <a:schemeClr val="accent3"/>
          </a:effectRef>
          <a:fontRef idx="minor">
            <a:schemeClr val="lt1"/>
          </a:fontRef>
        </p:style>
        <p:txBody>
          <a:bodyPr lIns="77713" tIns="0" rIns="77713" bIns="38856" anchor="ctr"/>
          <a:lstStyle/>
          <a:p>
            <a:pPr defTabSz="1087438">
              <a:lnSpc>
                <a:spcPts val="1800"/>
              </a:lnSpc>
              <a:defRPr/>
            </a:pPr>
            <a:endParaRPr lang="ru-RU" altLang="ru-RU" sz="1200" b="1" baseline="-25000" dirty="0">
              <a:solidFill>
                <a:prstClr val="black"/>
              </a:solidFill>
              <a:latin typeface="Times New Roman" panose="02020603050405020304" pitchFamily="18" charset="0"/>
              <a:ea typeface="Open Sans Condensed" pitchFamily="34" charset="0"/>
              <a:cs typeface="Times New Roman" panose="02020603050405020304" pitchFamily="18" charset="0"/>
            </a:endParaRPr>
          </a:p>
        </p:txBody>
      </p:sp>
      <p:sp>
        <p:nvSpPr>
          <p:cNvPr id="35" name="TextBox 34"/>
          <p:cNvSpPr txBox="1"/>
          <p:nvPr/>
        </p:nvSpPr>
        <p:spPr>
          <a:xfrm>
            <a:off x="855270" y="3324195"/>
            <a:ext cx="3958655" cy="523220"/>
          </a:xfrm>
          <a:prstGeom prst="rect">
            <a:avLst/>
          </a:prstGeom>
          <a:solidFill>
            <a:schemeClr val="accent4">
              <a:lumMod val="40000"/>
              <a:lumOff val="60000"/>
              <a:alpha val="93000"/>
            </a:schemeClr>
          </a:solidFill>
          <a:ln>
            <a:noFill/>
          </a:ln>
          <a:effectLst>
            <a:softEdge rad="63500"/>
          </a:effectLst>
        </p:spPr>
        <p:txBody>
          <a:bodyPr>
            <a:spAutoFit/>
          </a:bodyPr>
          <a:lstStyle>
            <a:defPPr>
              <a:defRPr lang="ru-RU"/>
            </a:defPPr>
            <a:lvl1pPr algn="ctr">
              <a:defRPr sz="1600"/>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eaLnBrk="0" hangingPunct="0">
              <a:defRPr/>
            </a:pPr>
            <a:r>
              <a:rPr lang="ru-RU" sz="1400" dirty="0" smtClean="0">
                <a:solidFill>
                  <a:prstClr val="black"/>
                </a:solidFill>
                <a:latin typeface="Times New Roman" panose="02020603050405020304" pitchFamily="18" charset="0"/>
                <a:cs typeface="Times New Roman" panose="02020603050405020304" pitchFamily="18" charset="0"/>
              </a:rPr>
              <a:t>Неисполненная часть БО на конец 2017 года, </a:t>
            </a:r>
            <a:br>
              <a:rPr lang="ru-RU" sz="1400" dirty="0" smtClean="0">
                <a:solidFill>
                  <a:prstClr val="black"/>
                </a:solidFill>
                <a:latin typeface="Times New Roman" panose="02020603050405020304" pitchFamily="18" charset="0"/>
                <a:cs typeface="Times New Roman" panose="02020603050405020304" pitchFamily="18" charset="0"/>
              </a:rPr>
            </a:br>
            <a:r>
              <a:rPr lang="ru-RU" sz="1400" dirty="0" smtClean="0">
                <a:solidFill>
                  <a:prstClr val="black"/>
                </a:solidFill>
                <a:latin typeface="Times New Roman" panose="02020603050405020304" pitchFamily="18" charset="0"/>
                <a:cs typeface="Times New Roman" panose="02020603050405020304" pitchFamily="18" charset="0"/>
              </a:rPr>
              <a:t>«привязанная» к № БО, учтенному в 2017 году</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138279" name="Номер слайда 3"/>
          <p:cNvSpPr>
            <a:spLocks noGrp="1"/>
          </p:cNvSpPr>
          <p:nvPr>
            <p:ph type="sldNum" sz="quarter" idx="12"/>
          </p:nvPr>
        </p:nvSpPr>
        <p:spPr bwMode="auto">
          <a:xfrm>
            <a:off x="9194800" y="6405563"/>
            <a:ext cx="2743200" cy="366712"/>
          </a:xfrm>
          <a:noFill/>
          <a:ln>
            <a:miter lim="800000"/>
            <a:headEnd/>
            <a:tailEnd/>
          </a:ln>
        </p:spPr>
        <p:txBody>
          <a:bodyPr wrap="square" numCol="1" anchorCtr="0" compatLnSpc="1">
            <a:prstTxWarp prst="textNoShape">
              <a:avLst/>
            </a:prstTxWarp>
          </a:bodyPr>
          <a:lstStyle/>
          <a:p>
            <a:pPr fontAlgn="base">
              <a:spcBef>
                <a:spcPct val="0"/>
              </a:spcBef>
              <a:spcAft>
                <a:spcPct val="0"/>
              </a:spcAft>
            </a:pPr>
            <a:r>
              <a:rPr lang="ru-RU" altLang="ru-RU" smtClean="0">
                <a:solidFill>
                  <a:srgbClr val="898989"/>
                </a:solidFill>
                <a:latin typeface="Times New Roman" pitchFamily="18" charset="0"/>
                <a:cs typeface="Times New Roman" pitchFamily="18" charset="0"/>
              </a:rPr>
              <a:t>15</a:t>
            </a:r>
          </a:p>
        </p:txBody>
      </p:sp>
      <p:pic>
        <p:nvPicPr>
          <p:cNvPr id="138280" name="Picture 2"/>
          <p:cNvPicPr>
            <a:picLocks noChangeAspect="1" noChangeArrowheads="1"/>
          </p:cNvPicPr>
          <p:nvPr/>
        </p:nvPicPr>
        <p:blipFill>
          <a:blip r:embed="rId3"/>
          <a:srcRect/>
          <a:stretch>
            <a:fillRect/>
          </a:stretch>
        </p:blipFill>
        <p:spPr bwMode="auto">
          <a:xfrm>
            <a:off x="14288" y="0"/>
            <a:ext cx="12192000" cy="1025525"/>
          </a:xfrm>
          <a:prstGeom prst="rect">
            <a:avLst/>
          </a:prstGeom>
          <a:noFill/>
          <a:ln w="9525">
            <a:noFill/>
            <a:miter lim="800000"/>
            <a:headEnd/>
            <a:tailEnd/>
          </a:ln>
        </p:spPr>
      </p:pic>
      <p:sp>
        <p:nvSpPr>
          <p:cNvPr id="39" name="TextBox 38"/>
          <p:cNvSpPr txBox="1"/>
          <p:nvPr/>
        </p:nvSpPr>
        <p:spPr>
          <a:xfrm>
            <a:off x="1966913" y="173038"/>
            <a:ext cx="8713787" cy="869950"/>
          </a:xfrm>
          <a:prstGeom prst="rect">
            <a:avLst/>
          </a:prstGeom>
          <a:noFill/>
        </p:spPr>
        <p:txBody>
          <a:bodyPr>
            <a:spAutoFit/>
          </a:bodyPr>
          <a:lstStyle/>
          <a:p>
            <a:pPr marL="524510" algn="ctr" fontAlgn="auto">
              <a:spcBef>
                <a:spcPts val="1320"/>
              </a:spcBef>
              <a:spcAft>
                <a:spcPts val="0"/>
              </a:spcAft>
              <a:defRPr/>
            </a:pPr>
            <a:r>
              <a:rPr lang="ru-RU" sz="2000" b="1" spc="-10" dirty="0">
                <a:solidFill>
                  <a:prstClr val="black"/>
                </a:solidFill>
                <a:latin typeface="Times New Roman"/>
                <a:cs typeface="Times New Roman"/>
              </a:rPr>
              <a:t>Порядок перерегистрации </a:t>
            </a:r>
            <a:r>
              <a:rPr lang="ru-RU" sz="2000" b="1" spc="-20" dirty="0">
                <a:solidFill>
                  <a:prstClr val="black"/>
                </a:solidFill>
                <a:latin typeface="Times New Roman"/>
                <a:cs typeface="Times New Roman"/>
              </a:rPr>
              <a:t>бюджетных </a:t>
            </a:r>
            <a:r>
              <a:rPr lang="ru-RU" sz="2000" b="1" spc="-15" dirty="0">
                <a:solidFill>
                  <a:prstClr val="black"/>
                </a:solidFill>
                <a:latin typeface="Times New Roman"/>
                <a:cs typeface="Times New Roman"/>
              </a:rPr>
              <a:t>обязательств </a:t>
            </a:r>
          </a:p>
          <a:p>
            <a:pPr marL="524510" algn="ctr" fontAlgn="auto">
              <a:spcBef>
                <a:spcPts val="1320"/>
              </a:spcBef>
              <a:spcAft>
                <a:spcPts val="0"/>
              </a:spcAft>
              <a:defRPr/>
            </a:pPr>
            <a:r>
              <a:rPr lang="ru-RU" sz="2000" b="1" spc="-5" dirty="0">
                <a:solidFill>
                  <a:prstClr val="black"/>
                </a:solidFill>
                <a:latin typeface="Times New Roman"/>
                <a:cs typeface="Times New Roman"/>
              </a:rPr>
              <a:t>органами ФК </a:t>
            </a:r>
            <a:r>
              <a:rPr lang="ru-RU" sz="2000" b="1" spc="-10" dirty="0">
                <a:solidFill>
                  <a:prstClr val="black"/>
                </a:solidFill>
                <a:latin typeface="Times New Roman"/>
                <a:cs typeface="Times New Roman"/>
              </a:rPr>
              <a:t>без участия</a:t>
            </a:r>
            <a:r>
              <a:rPr lang="ru-RU" sz="2000" b="1" spc="254" dirty="0">
                <a:solidFill>
                  <a:prstClr val="black"/>
                </a:solidFill>
                <a:latin typeface="Times New Roman"/>
                <a:cs typeface="Times New Roman"/>
              </a:rPr>
              <a:t> </a:t>
            </a:r>
            <a:r>
              <a:rPr lang="ru-RU" sz="2000" b="1" spc="-15" dirty="0">
                <a:solidFill>
                  <a:prstClr val="black"/>
                </a:solidFill>
                <a:latin typeface="Times New Roman"/>
                <a:cs typeface="Times New Roman"/>
              </a:rPr>
              <a:t>ПБС</a:t>
            </a:r>
            <a:endParaRPr lang="ru-RU" sz="2000" dirty="0">
              <a:solidFill>
                <a:prstClr val="black"/>
              </a:solidFill>
              <a:latin typeface="Times New Roman"/>
              <a:cs typeface="Times New Roman"/>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461750" y="177800"/>
            <a:ext cx="241300" cy="347663"/>
          </a:xfrm>
          <a:prstGeom prst="rect">
            <a:avLst/>
          </a:prstGeom>
        </p:spPr>
        <p:txBody>
          <a:bodyPr lIns="0" tIns="12065" rIns="0" bIns="0">
            <a:spAutoFit/>
          </a:bodyPr>
          <a:lstStyle/>
          <a:p>
            <a:pPr marL="12700" fontAlgn="auto">
              <a:spcBef>
                <a:spcPts val="95"/>
              </a:spcBef>
              <a:spcAft>
                <a:spcPts val="0"/>
              </a:spcAft>
              <a:defRPr/>
            </a:pPr>
            <a:r>
              <a:rPr sz="2200" spc="-5" dirty="0">
                <a:solidFill>
                  <a:srgbClr val="DEAA46"/>
                </a:solidFill>
                <a:latin typeface="Arial"/>
                <a:cs typeface="Arial"/>
              </a:rPr>
              <a:t>9</a:t>
            </a:r>
            <a:endParaRPr sz="2200">
              <a:solidFill>
                <a:prstClr val="black"/>
              </a:solidFill>
              <a:latin typeface="Arial"/>
              <a:cs typeface="Arial"/>
            </a:endParaRPr>
          </a:p>
        </p:txBody>
      </p:sp>
      <p:sp>
        <p:nvSpPr>
          <p:cNvPr id="15365" name="object 6"/>
          <p:cNvSpPr>
            <a:spLocks noChangeArrowheads="1"/>
          </p:cNvSpPr>
          <p:nvPr/>
        </p:nvSpPr>
        <p:spPr bwMode="auto">
          <a:xfrm>
            <a:off x="2960688" y="304800"/>
            <a:ext cx="8480425" cy="687388"/>
          </a:xfrm>
          <a:prstGeom prst="rect">
            <a:avLst/>
          </a:prstGeom>
          <a:blipFill dpi="0" rotWithShape="1">
            <a:blip r:embed="rId3"/>
            <a:srcRect/>
            <a:stretch>
              <a:fillRect/>
            </a:stretch>
          </a:blipFill>
          <a:ln>
            <a:noFill/>
          </a:ln>
          <a:extLst/>
        </p:spPr>
        <p:txBody>
          <a:bodyPr lIns="0" tIns="0" rIns="0" bIns="0"/>
          <a:lstStyle/>
          <a:p>
            <a:pPr>
              <a:defRPr/>
            </a:pPr>
            <a:endParaRPr lang="ru-RU">
              <a:solidFill>
                <a:prstClr val="black"/>
              </a:solidFill>
              <a:cs typeface="+mn-cs"/>
            </a:endParaRPr>
          </a:p>
        </p:txBody>
      </p:sp>
      <p:sp>
        <p:nvSpPr>
          <p:cNvPr id="15366" name="object 7"/>
          <p:cNvSpPr>
            <a:spLocks noChangeArrowheads="1"/>
          </p:cNvSpPr>
          <p:nvPr/>
        </p:nvSpPr>
        <p:spPr bwMode="auto">
          <a:xfrm>
            <a:off x="3157538" y="301625"/>
            <a:ext cx="8151812" cy="755650"/>
          </a:xfrm>
          <a:prstGeom prst="rect">
            <a:avLst/>
          </a:prstGeom>
          <a:blipFill dpi="0" rotWithShape="1">
            <a:blip r:embed="rId4"/>
            <a:srcRect/>
            <a:stretch>
              <a:fillRect/>
            </a:stretch>
          </a:blipFill>
          <a:ln>
            <a:noFill/>
          </a:ln>
          <a:extLst/>
        </p:spPr>
        <p:txBody>
          <a:bodyPr lIns="0" tIns="0" rIns="0" bIns="0"/>
          <a:lstStyle/>
          <a:p>
            <a:pPr>
              <a:defRPr/>
            </a:pPr>
            <a:endParaRPr lang="ru-RU">
              <a:solidFill>
                <a:prstClr val="black"/>
              </a:solidFill>
              <a:cs typeface="+mn-cs"/>
            </a:endParaRPr>
          </a:p>
        </p:txBody>
      </p:sp>
      <p:sp>
        <p:nvSpPr>
          <p:cNvPr id="15367" name="object 8"/>
          <p:cNvSpPr>
            <a:spLocks noChangeArrowheads="1"/>
          </p:cNvSpPr>
          <p:nvPr/>
        </p:nvSpPr>
        <p:spPr bwMode="auto">
          <a:xfrm>
            <a:off x="3022600" y="333375"/>
            <a:ext cx="8355013" cy="592138"/>
          </a:xfrm>
          <a:prstGeom prst="rect">
            <a:avLst/>
          </a:prstGeom>
          <a:blipFill dpi="0" rotWithShape="1">
            <a:blip r:embed="rId5"/>
            <a:srcRect/>
            <a:stretch>
              <a:fillRect/>
            </a:stretch>
          </a:blipFill>
          <a:ln>
            <a:noFill/>
          </a:ln>
          <a:extLst/>
        </p:spPr>
        <p:txBody>
          <a:bodyPr lIns="0" tIns="0" rIns="0" bIns="0"/>
          <a:lstStyle/>
          <a:p>
            <a:pPr>
              <a:defRPr/>
            </a:pPr>
            <a:endParaRPr lang="ru-RU">
              <a:solidFill>
                <a:prstClr val="black"/>
              </a:solidFill>
              <a:cs typeface="+mn-cs"/>
            </a:endParaRPr>
          </a:p>
        </p:txBody>
      </p:sp>
      <p:sp>
        <p:nvSpPr>
          <p:cNvPr id="139269" name="object 9"/>
          <p:cNvSpPr txBox="1">
            <a:spLocks noChangeArrowheads="1"/>
          </p:cNvSpPr>
          <p:nvPr/>
        </p:nvSpPr>
        <p:spPr bwMode="auto">
          <a:xfrm>
            <a:off x="3022600" y="333375"/>
            <a:ext cx="8355013" cy="300038"/>
          </a:xfrm>
          <a:prstGeom prst="rect">
            <a:avLst/>
          </a:prstGeom>
          <a:noFill/>
          <a:ln w="9525">
            <a:solidFill>
              <a:srgbClr val="97B853"/>
            </a:solidFill>
            <a:miter lim="800000"/>
            <a:headEnd/>
            <a:tailEnd/>
          </a:ln>
        </p:spPr>
        <p:txBody>
          <a:bodyPr lIns="0" rIns="0" bIns="0">
            <a:spAutoFit/>
          </a:bodyPr>
          <a:lstStyle/>
          <a:p>
            <a:pPr marL="2971800" indent="-2706688">
              <a:spcBef>
                <a:spcPts val="363"/>
              </a:spcBef>
            </a:pPr>
            <a:r>
              <a:rPr lang="ru-RU" sz="1600" b="1">
                <a:solidFill>
                  <a:srgbClr val="000000"/>
                </a:solidFill>
                <a:latin typeface="Times New Roman" pitchFamily="18" charset="0"/>
                <a:cs typeface="Times New Roman" pitchFamily="18" charset="0"/>
              </a:rPr>
              <a:t>Порядок перерегистрации бюджетных обязательств органами ФК</a:t>
            </a:r>
            <a:endParaRPr lang="ru-RU" sz="1600">
              <a:solidFill>
                <a:srgbClr val="000000"/>
              </a:solidFill>
              <a:latin typeface="Times New Roman" pitchFamily="18" charset="0"/>
              <a:cs typeface="Times New Roman" pitchFamily="18" charset="0"/>
            </a:endParaRPr>
          </a:p>
        </p:txBody>
      </p:sp>
      <p:sp>
        <p:nvSpPr>
          <p:cNvPr id="15369" name="object 10"/>
          <p:cNvSpPr>
            <a:spLocks noChangeArrowheads="1"/>
          </p:cNvSpPr>
          <p:nvPr/>
        </p:nvSpPr>
        <p:spPr bwMode="auto">
          <a:xfrm>
            <a:off x="190500" y="4113213"/>
            <a:ext cx="11923713" cy="111125"/>
          </a:xfrm>
          <a:prstGeom prst="rect">
            <a:avLst/>
          </a:prstGeom>
          <a:blipFill dpi="0" rotWithShape="1">
            <a:blip r:embed="rId6"/>
            <a:srcRect/>
            <a:stretch>
              <a:fillRect/>
            </a:stretch>
          </a:blipFill>
          <a:ln>
            <a:noFill/>
          </a:ln>
          <a:extLst/>
        </p:spPr>
        <p:txBody>
          <a:bodyPr lIns="0" tIns="0" rIns="0" bIns="0"/>
          <a:lstStyle/>
          <a:p>
            <a:pPr>
              <a:defRPr/>
            </a:pPr>
            <a:endParaRPr lang="ru-RU">
              <a:solidFill>
                <a:prstClr val="black"/>
              </a:solidFill>
              <a:cs typeface="+mn-cs"/>
            </a:endParaRPr>
          </a:p>
        </p:txBody>
      </p:sp>
      <p:sp>
        <p:nvSpPr>
          <p:cNvPr id="15370" name="object 11"/>
          <p:cNvSpPr>
            <a:spLocks/>
          </p:cNvSpPr>
          <p:nvPr/>
        </p:nvSpPr>
        <p:spPr bwMode="auto">
          <a:xfrm>
            <a:off x="247650" y="4149725"/>
            <a:ext cx="11809413" cy="0"/>
          </a:xfrm>
          <a:custGeom>
            <a:avLst/>
            <a:gdLst>
              <a:gd name="T0" fmla="*/ 0 w 8857615"/>
              <a:gd name="T1" fmla="*/ 8857005 w 8857615"/>
            </a:gdLst>
            <a:ahLst/>
            <a:cxnLst>
              <a:cxn ang="0">
                <a:pos x="T0" y="0"/>
              </a:cxn>
              <a:cxn ang="0">
                <a:pos x="T1" y="0"/>
              </a:cxn>
            </a:cxnLst>
            <a:rect l="0" t="0" r="r" b="b"/>
            <a:pathLst>
              <a:path w="8857615">
                <a:moveTo>
                  <a:pt x="0" y="0"/>
                </a:moveTo>
                <a:lnTo>
                  <a:pt x="8857005" y="0"/>
                </a:lnTo>
              </a:path>
            </a:pathLst>
          </a:custGeom>
          <a:noFill/>
          <a:ln w="25400">
            <a:solidFill>
              <a:srgbClr val="4F81BC"/>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371" name="object 12"/>
          <p:cNvSpPr>
            <a:spLocks noChangeArrowheads="1"/>
          </p:cNvSpPr>
          <p:nvPr/>
        </p:nvSpPr>
        <p:spPr bwMode="auto">
          <a:xfrm>
            <a:off x="279400" y="2038350"/>
            <a:ext cx="4976813" cy="2074863"/>
          </a:xfrm>
          <a:prstGeom prst="rect">
            <a:avLst/>
          </a:prstGeom>
          <a:blipFill dpi="0" rotWithShape="1">
            <a:blip r:embed="rId7"/>
            <a:srcRect/>
            <a:stretch>
              <a:fillRect/>
            </a:stretch>
          </a:blipFill>
          <a:ln>
            <a:noFill/>
          </a:ln>
          <a:extLst/>
        </p:spPr>
        <p:txBody>
          <a:bodyPr lIns="0" tIns="0" rIns="0" bIns="0"/>
          <a:lstStyle/>
          <a:p>
            <a:pPr>
              <a:defRPr/>
            </a:pPr>
            <a:endParaRPr lang="ru-RU">
              <a:solidFill>
                <a:prstClr val="black"/>
              </a:solidFill>
              <a:cs typeface="+mn-cs"/>
            </a:endParaRPr>
          </a:p>
        </p:txBody>
      </p:sp>
      <p:sp>
        <p:nvSpPr>
          <p:cNvPr id="15372" name="object 13"/>
          <p:cNvSpPr>
            <a:spLocks/>
          </p:cNvSpPr>
          <p:nvPr/>
        </p:nvSpPr>
        <p:spPr bwMode="auto">
          <a:xfrm>
            <a:off x="342900" y="2063750"/>
            <a:ext cx="4846638" cy="1979613"/>
          </a:xfrm>
          <a:custGeom>
            <a:avLst/>
            <a:gdLst>
              <a:gd name="T0" fmla="*/ 0 w 3636010"/>
              <a:gd name="T1" fmla="*/ 1979802 h 1979929"/>
              <a:gd name="T2" fmla="*/ 3635883 w 3636010"/>
              <a:gd name="T3" fmla="*/ 1979802 h 1979929"/>
              <a:gd name="T4" fmla="*/ 3635883 w 3636010"/>
              <a:gd name="T5" fmla="*/ 0 h 1979929"/>
              <a:gd name="T6" fmla="*/ 0 w 3636010"/>
              <a:gd name="T7" fmla="*/ 0 h 1979929"/>
              <a:gd name="T8" fmla="*/ 0 w 3636010"/>
              <a:gd name="T9" fmla="*/ 1979802 h 1979929"/>
            </a:gdLst>
            <a:ahLst/>
            <a:cxnLst>
              <a:cxn ang="0">
                <a:pos x="T0" y="T1"/>
              </a:cxn>
              <a:cxn ang="0">
                <a:pos x="T2" y="T3"/>
              </a:cxn>
              <a:cxn ang="0">
                <a:pos x="T4" y="T5"/>
              </a:cxn>
              <a:cxn ang="0">
                <a:pos x="T6" y="T7"/>
              </a:cxn>
              <a:cxn ang="0">
                <a:pos x="T8" y="T9"/>
              </a:cxn>
            </a:cxnLst>
            <a:rect l="0" t="0" r="r" b="b"/>
            <a:pathLst>
              <a:path w="3636010" h="1979929">
                <a:moveTo>
                  <a:pt x="0" y="1979802"/>
                </a:moveTo>
                <a:lnTo>
                  <a:pt x="3635883" y="1979802"/>
                </a:lnTo>
                <a:lnTo>
                  <a:pt x="3635883" y="0"/>
                </a:lnTo>
                <a:lnTo>
                  <a:pt x="0" y="0"/>
                </a:lnTo>
                <a:lnTo>
                  <a:pt x="0" y="1979802"/>
                </a:lnTo>
                <a:close/>
              </a:path>
            </a:pathLst>
          </a:custGeom>
          <a:solidFill>
            <a:srgbClr val="DCE6F1"/>
          </a:solidFill>
          <a:ln>
            <a:noFill/>
          </a:ln>
          <a:extLst/>
        </p:spPr>
        <p:txBody>
          <a:bodyPr lIns="0" tIns="0" rIns="0" bIns="0"/>
          <a:lstStyle/>
          <a:p>
            <a:pPr>
              <a:defRPr/>
            </a:pPr>
            <a:endParaRPr lang="ru-RU">
              <a:solidFill>
                <a:prstClr val="black"/>
              </a:solidFill>
              <a:latin typeface="Arial" charset="0"/>
              <a:cs typeface="+mn-cs"/>
            </a:endParaRPr>
          </a:p>
        </p:txBody>
      </p:sp>
      <p:sp>
        <p:nvSpPr>
          <p:cNvPr id="15373" name="object 14"/>
          <p:cNvSpPr>
            <a:spLocks/>
          </p:cNvSpPr>
          <p:nvPr/>
        </p:nvSpPr>
        <p:spPr bwMode="auto">
          <a:xfrm>
            <a:off x="342900" y="2063750"/>
            <a:ext cx="4846638" cy="1979613"/>
          </a:xfrm>
          <a:custGeom>
            <a:avLst/>
            <a:gdLst>
              <a:gd name="T0" fmla="*/ 0 w 3636010"/>
              <a:gd name="T1" fmla="*/ 1979802 h 1979929"/>
              <a:gd name="T2" fmla="*/ 3635883 w 3636010"/>
              <a:gd name="T3" fmla="*/ 1979802 h 1979929"/>
              <a:gd name="T4" fmla="*/ 3635883 w 3636010"/>
              <a:gd name="T5" fmla="*/ 0 h 1979929"/>
              <a:gd name="T6" fmla="*/ 0 w 3636010"/>
              <a:gd name="T7" fmla="*/ 0 h 1979929"/>
              <a:gd name="T8" fmla="*/ 0 w 3636010"/>
              <a:gd name="T9" fmla="*/ 1979802 h 1979929"/>
            </a:gdLst>
            <a:ahLst/>
            <a:cxnLst>
              <a:cxn ang="0">
                <a:pos x="T0" y="T1"/>
              </a:cxn>
              <a:cxn ang="0">
                <a:pos x="T2" y="T3"/>
              </a:cxn>
              <a:cxn ang="0">
                <a:pos x="T4" y="T5"/>
              </a:cxn>
              <a:cxn ang="0">
                <a:pos x="T6" y="T7"/>
              </a:cxn>
              <a:cxn ang="0">
                <a:pos x="T8" y="T9"/>
              </a:cxn>
            </a:cxnLst>
            <a:rect l="0" t="0" r="r" b="b"/>
            <a:pathLst>
              <a:path w="3636010" h="1979929">
                <a:moveTo>
                  <a:pt x="0" y="1979802"/>
                </a:moveTo>
                <a:lnTo>
                  <a:pt x="3635883" y="1979802"/>
                </a:lnTo>
                <a:lnTo>
                  <a:pt x="3635883" y="0"/>
                </a:lnTo>
                <a:lnTo>
                  <a:pt x="0" y="0"/>
                </a:lnTo>
                <a:lnTo>
                  <a:pt x="0" y="1979802"/>
                </a:lnTo>
                <a:close/>
              </a:path>
            </a:pathLst>
          </a:custGeom>
          <a:noFill/>
          <a:ln w="9524">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374" name="object 15"/>
          <p:cNvSpPr>
            <a:spLocks noChangeArrowheads="1"/>
          </p:cNvSpPr>
          <p:nvPr/>
        </p:nvSpPr>
        <p:spPr bwMode="auto">
          <a:xfrm>
            <a:off x="182563" y="1852613"/>
            <a:ext cx="2359025" cy="466725"/>
          </a:xfrm>
          <a:prstGeom prst="rect">
            <a:avLst/>
          </a:prstGeom>
          <a:blipFill dpi="0" rotWithShape="1">
            <a:blip r:embed="rId8"/>
            <a:srcRect/>
            <a:stretch>
              <a:fillRect/>
            </a:stretch>
          </a:blipFill>
          <a:ln>
            <a:noFill/>
          </a:ln>
          <a:extLst/>
        </p:spPr>
        <p:txBody>
          <a:bodyPr lIns="0" tIns="0" rIns="0" bIns="0"/>
          <a:lstStyle/>
          <a:p>
            <a:pPr>
              <a:defRPr/>
            </a:pPr>
            <a:endParaRPr lang="ru-RU">
              <a:solidFill>
                <a:prstClr val="black"/>
              </a:solidFill>
              <a:cs typeface="+mn-cs"/>
            </a:endParaRPr>
          </a:p>
        </p:txBody>
      </p:sp>
      <p:sp>
        <p:nvSpPr>
          <p:cNvPr id="15375" name="object 16"/>
          <p:cNvSpPr>
            <a:spLocks noChangeArrowheads="1"/>
          </p:cNvSpPr>
          <p:nvPr/>
        </p:nvSpPr>
        <p:spPr bwMode="auto">
          <a:xfrm>
            <a:off x="819150" y="1838325"/>
            <a:ext cx="1039813" cy="565150"/>
          </a:xfrm>
          <a:prstGeom prst="rect">
            <a:avLst/>
          </a:prstGeom>
          <a:blipFill dpi="0" rotWithShape="1">
            <a:blip r:embed="rId9"/>
            <a:srcRect/>
            <a:stretch>
              <a:fillRect/>
            </a:stretch>
          </a:blipFill>
          <a:ln>
            <a:noFill/>
          </a:ln>
          <a:extLst/>
        </p:spPr>
        <p:txBody>
          <a:bodyPr lIns="0" tIns="0" rIns="0" bIns="0"/>
          <a:lstStyle/>
          <a:p>
            <a:pPr>
              <a:defRPr/>
            </a:pPr>
            <a:endParaRPr lang="ru-RU">
              <a:solidFill>
                <a:prstClr val="black"/>
              </a:solidFill>
              <a:cs typeface="+mn-cs"/>
            </a:endParaRPr>
          </a:p>
        </p:txBody>
      </p:sp>
      <p:sp>
        <p:nvSpPr>
          <p:cNvPr id="15376" name="object 17"/>
          <p:cNvSpPr>
            <a:spLocks/>
          </p:cNvSpPr>
          <p:nvPr/>
        </p:nvSpPr>
        <p:spPr bwMode="auto">
          <a:xfrm>
            <a:off x="247650" y="1878013"/>
            <a:ext cx="2230438" cy="371475"/>
          </a:xfrm>
          <a:custGeom>
            <a:avLst/>
            <a:gdLst>
              <a:gd name="T0" fmla="*/ 1487449 w 1673860"/>
              <a:gd name="T1" fmla="*/ 0 h 371475"/>
              <a:gd name="T2" fmla="*/ 0 w 1673860"/>
              <a:gd name="T3" fmla="*/ 0 h 371475"/>
              <a:gd name="T4" fmla="*/ 0 w 1673860"/>
              <a:gd name="T5" fmla="*/ 371475 h 371475"/>
              <a:gd name="T6" fmla="*/ 1487449 w 1673860"/>
              <a:gd name="T7" fmla="*/ 371475 h 371475"/>
              <a:gd name="T8" fmla="*/ 1673250 w 1673860"/>
              <a:gd name="T9" fmla="*/ 185674 h 371475"/>
              <a:gd name="T10" fmla="*/ 1487449 w 1673860"/>
              <a:gd name="T11" fmla="*/ 0 h 371475"/>
            </a:gdLst>
            <a:ahLst/>
            <a:cxnLst>
              <a:cxn ang="0">
                <a:pos x="T0" y="T1"/>
              </a:cxn>
              <a:cxn ang="0">
                <a:pos x="T2" y="T3"/>
              </a:cxn>
              <a:cxn ang="0">
                <a:pos x="T4" y="T5"/>
              </a:cxn>
              <a:cxn ang="0">
                <a:pos x="T6" y="T7"/>
              </a:cxn>
              <a:cxn ang="0">
                <a:pos x="T8" y="T9"/>
              </a:cxn>
              <a:cxn ang="0">
                <a:pos x="T10" y="T11"/>
              </a:cxn>
            </a:cxnLst>
            <a:rect l="0" t="0" r="r" b="b"/>
            <a:pathLst>
              <a:path w="1673860" h="371475">
                <a:moveTo>
                  <a:pt x="1487449" y="0"/>
                </a:moveTo>
                <a:lnTo>
                  <a:pt x="0" y="0"/>
                </a:lnTo>
                <a:lnTo>
                  <a:pt x="0" y="371475"/>
                </a:lnTo>
                <a:lnTo>
                  <a:pt x="1487449" y="371475"/>
                </a:lnTo>
                <a:lnTo>
                  <a:pt x="1673250" y="185674"/>
                </a:lnTo>
                <a:lnTo>
                  <a:pt x="1487449" y="0"/>
                </a:lnTo>
                <a:close/>
              </a:path>
            </a:pathLst>
          </a:custGeom>
          <a:solidFill>
            <a:srgbClr val="DCE6F1"/>
          </a:solidFill>
          <a:ln>
            <a:noFill/>
          </a:ln>
          <a:extLst/>
        </p:spPr>
        <p:txBody>
          <a:bodyPr lIns="0" tIns="0" rIns="0" bIns="0"/>
          <a:lstStyle/>
          <a:p>
            <a:pPr>
              <a:defRPr/>
            </a:pPr>
            <a:endParaRPr lang="ru-RU">
              <a:solidFill>
                <a:prstClr val="black"/>
              </a:solidFill>
              <a:latin typeface="Arial" charset="0"/>
              <a:cs typeface="+mn-cs"/>
            </a:endParaRPr>
          </a:p>
        </p:txBody>
      </p:sp>
      <p:sp>
        <p:nvSpPr>
          <p:cNvPr id="15377" name="object 18"/>
          <p:cNvSpPr>
            <a:spLocks/>
          </p:cNvSpPr>
          <p:nvPr/>
        </p:nvSpPr>
        <p:spPr bwMode="auto">
          <a:xfrm>
            <a:off x="247650" y="1878013"/>
            <a:ext cx="2230438" cy="371475"/>
          </a:xfrm>
          <a:custGeom>
            <a:avLst/>
            <a:gdLst>
              <a:gd name="T0" fmla="*/ 0 w 1673860"/>
              <a:gd name="T1" fmla="*/ 0 h 371475"/>
              <a:gd name="T2" fmla="*/ 1487449 w 1673860"/>
              <a:gd name="T3" fmla="*/ 0 h 371475"/>
              <a:gd name="T4" fmla="*/ 1673250 w 1673860"/>
              <a:gd name="T5" fmla="*/ 185674 h 371475"/>
              <a:gd name="T6" fmla="*/ 1487449 w 1673860"/>
              <a:gd name="T7" fmla="*/ 371475 h 371475"/>
              <a:gd name="T8" fmla="*/ 0 w 1673860"/>
              <a:gd name="T9" fmla="*/ 371475 h 371475"/>
              <a:gd name="T10" fmla="*/ 0 w 1673860"/>
              <a:gd name="T11" fmla="*/ 0 h 371475"/>
            </a:gdLst>
            <a:ahLst/>
            <a:cxnLst>
              <a:cxn ang="0">
                <a:pos x="T0" y="T1"/>
              </a:cxn>
              <a:cxn ang="0">
                <a:pos x="T2" y="T3"/>
              </a:cxn>
              <a:cxn ang="0">
                <a:pos x="T4" y="T5"/>
              </a:cxn>
              <a:cxn ang="0">
                <a:pos x="T6" y="T7"/>
              </a:cxn>
              <a:cxn ang="0">
                <a:pos x="T8" y="T9"/>
              </a:cxn>
              <a:cxn ang="0">
                <a:pos x="T10" y="T11"/>
              </a:cxn>
            </a:cxnLst>
            <a:rect l="0" t="0" r="r" b="b"/>
            <a:pathLst>
              <a:path w="1673860" h="371475">
                <a:moveTo>
                  <a:pt x="0" y="0"/>
                </a:moveTo>
                <a:lnTo>
                  <a:pt x="1487449" y="0"/>
                </a:lnTo>
                <a:lnTo>
                  <a:pt x="1673250" y="185674"/>
                </a:lnTo>
                <a:lnTo>
                  <a:pt x="1487449" y="371475"/>
                </a:lnTo>
                <a:lnTo>
                  <a:pt x="0" y="371475"/>
                </a:lnTo>
                <a:lnTo>
                  <a:pt x="0" y="0"/>
                </a:lnTo>
                <a:close/>
              </a:path>
            </a:pathLst>
          </a:custGeom>
          <a:noFill/>
          <a:ln w="9525">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39279" name="object 19"/>
          <p:cNvSpPr txBox="1">
            <a:spLocks noChangeArrowheads="1"/>
          </p:cNvSpPr>
          <p:nvPr/>
        </p:nvSpPr>
        <p:spPr bwMode="auto">
          <a:xfrm>
            <a:off x="350838" y="939800"/>
            <a:ext cx="7142162" cy="1254125"/>
          </a:xfrm>
          <a:prstGeom prst="rect">
            <a:avLst/>
          </a:prstGeom>
          <a:noFill/>
          <a:ln w="9525">
            <a:noFill/>
            <a:miter lim="800000"/>
            <a:headEnd/>
            <a:tailEnd/>
          </a:ln>
        </p:spPr>
        <p:txBody>
          <a:bodyPr lIns="0" tIns="12700" rIns="0" bIns="0">
            <a:spAutoFit/>
          </a:bodyPr>
          <a:lstStyle/>
          <a:p>
            <a:pPr algn="r">
              <a:spcBef>
                <a:spcPts val="100"/>
              </a:spcBef>
            </a:pPr>
            <a:r>
              <a:rPr lang="ru-RU" sz="2400" b="1">
                <a:solidFill>
                  <a:srgbClr val="C00000"/>
                </a:solidFill>
                <a:latin typeface="Times New Roman" pitchFamily="18" charset="0"/>
                <a:cs typeface="Times New Roman" pitchFamily="18" charset="0"/>
              </a:rPr>
              <a:t>БО &gt; ЛБО</a:t>
            </a:r>
            <a:endParaRPr lang="ru-RU" sz="2400">
              <a:solidFill>
                <a:srgbClr val="000000"/>
              </a:solidFill>
              <a:latin typeface="Times New Roman" pitchFamily="18" charset="0"/>
              <a:cs typeface="Times New Roman" pitchFamily="18" charset="0"/>
            </a:endParaRPr>
          </a:p>
          <a:p>
            <a:pPr>
              <a:spcBef>
                <a:spcPts val="1850"/>
              </a:spcBef>
            </a:pPr>
            <a:r>
              <a:rPr lang="ru-RU" b="1">
                <a:solidFill>
                  <a:srgbClr val="FF0000"/>
                </a:solidFill>
                <a:latin typeface="Times New Roman" pitchFamily="18" charset="0"/>
                <a:cs typeface="Times New Roman" pitchFamily="18" charset="0"/>
              </a:rPr>
              <a:t>Первый рабочий день текущего финансового годам</a:t>
            </a:r>
            <a:endParaRPr lang="ru-RU">
              <a:solidFill>
                <a:srgbClr val="000000"/>
              </a:solidFill>
              <a:latin typeface="Times New Roman" pitchFamily="18" charset="0"/>
              <a:cs typeface="Times New Roman" pitchFamily="18" charset="0"/>
            </a:endParaRPr>
          </a:p>
          <a:p>
            <a:pPr>
              <a:spcBef>
                <a:spcPts val="725"/>
              </a:spcBef>
            </a:pPr>
            <a:r>
              <a:rPr lang="ru-RU" b="1">
                <a:solidFill>
                  <a:srgbClr val="000000"/>
                </a:solidFill>
                <a:latin typeface="Times New Roman" pitchFamily="18" charset="0"/>
                <a:cs typeface="Times New Roman" pitchFamily="18" charset="0"/>
              </a:rPr>
              <a:t>УФК</a:t>
            </a:r>
            <a:endParaRPr lang="ru-RU">
              <a:solidFill>
                <a:srgbClr val="000000"/>
              </a:solidFill>
              <a:latin typeface="Times New Roman" pitchFamily="18" charset="0"/>
              <a:cs typeface="Times New Roman" pitchFamily="18" charset="0"/>
            </a:endParaRPr>
          </a:p>
        </p:txBody>
      </p:sp>
      <p:sp>
        <p:nvSpPr>
          <p:cNvPr id="15379" name="object 20"/>
          <p:cNvSpPr>
            <a:spLocks noChangeArrowheads="1"/>
          </p:cNvSpPr>
          <p:nvPr/>
        </p:nvSpPr>
        <p:spPr bwMode="auto">
          <a:xfrm>
            <a:off x="1003300" y="2684463"/>
            <a:ext cx="3363913" cy="958850"/>
          </a:xfrm>
          <a:prstGeom prst="rect">
            <a:avLst/>
          </a:prstGeom>
          <a:blipFill dpi="0" rotWithShape="1">
            <a:blip r:embed="rId10"/>
            <a:srcRect/>
            <a:stretch>
              <a:fillRect/>
            </a:stretch>
          </a:blipFill>
          <a:ln>
            <a:noFill/>
          </a:ln>
          <a:extLst/>
        </p:spPr>
        <p:txBody>
          <a:bodyPr lIns="0" tIns="0" rIns="0" bIns="0"/>
          <a:lstStyle/>
          <a:p>
            <a:pPr>
              <a:defRPr/>
            </a:pPr>
            <a:endParaRPr lang="ru-RU">
              <a:solidFill>
                <a:prstClr val="black"/>
              </a:solidFill>
              <a:cs typeface="+mn-cs"/>
            </a:endParaRPr>
          </a:p>
        </p:txBody>
      </p:sp>
      <p:sp>
        <p:nvSpPr>
          <p:cNvPr id="15380" name="object 21"/>
          <p:cNvSpPr>
            <a:spLocks noChangeArrowheads="1"/>
          </p:cNvSpPr>
          <p:nvPr/>
        </p:nvSpPr>
        <p:spPr bwMode="auto">
          <a:xfrm>
            <a:off x="979488" y="2693988"/>
            <a:ext cx="3617912" cy="1000125"/>
          </a:xfrm>
          <a:prstGeom prst="rect">
            <a:avLst/>
          </a:prstGeom>
          <a:blipFill dpi="0" rotWithShape="1">
            <a:blip r:embed="rId11"/>
            <a:srcRect/>
            <a:stretch>
              <a:fillRect/>
            </a:stretch>
          </a:blipFill>
          <a:ln>
            <a:noFill/>
          </a:ln>
          <a:extLst/>
        </p:spPr>
        <p:txBody>
          <a:bodyPr lIns="0" tIns="0" rIns="0" bIns="0"/>
          <a:lstStyle/>
          <a:p>
            <a:pPr>
              <a:defRPr/>
            </a:pPr>
            <a:endParaRPr lang="ru-RU">
              <a:solidFill>
                <a:prstClr val="black"/>
              </a:solidFill>
              <a:cs typeface="+mn-cs"/>
            </a:endParaRPr>
          </a:p>
        </p:txBody>
      </p:sp>
      <p:sp>
        <p:nvSpPr>
          <p:cNvPr id="139282" name="object 22"/>
          <p:cNvSpPr txBox="1">
            <a:spLocks noChangeArrowheads="1"/>
          </p:cNvSpPr>
          <p:nvPr/>
        </p:nvSpPr>
        <p:spPr bwMode="auto">
          <a:xfrm>
            <a:off x="1066800" y="2708275"/>
            <a:ext cx="3236913" cy="863600"/>
          </a:xfrm>
          <a:prstGeom prst="rect">
            <a:avLst/>
          </a:prstGeom>
          <a:solidFill>
            <a:srgbClr val="FFFFFF"/>
          </a:solidFill>
          <a:ln w="9525">
            <a:solidFill>
              <a:srgbClr val="0000FF"/>
            </a:solidFill>
            <a:miter lim="800000"/>
            <a:headEnd/>
            <a:tailEnd/>
          </a:ln>
        </p:spPr>
        <p:txBody>
          <a:bodyPr lIns="0" tIns="60960" rIns="0" bIns="0">
            <a:spAutoFit/>
          </a:bodyPr>
          <a:lstStyle/>
          <a:p>
            <a:pPr marL="439738" indent="-1588">
              <a:spcBef>
                <a:spcPts val="475"/>
              </a:spcBef>
            </a:pPr>
            <a:r>
              <a:rPr lang="ru-RU" sz="1600" b="1">
                <a:solidFill>
                  <a:srgbClr val="000000"/>
                </a:solidFill>
                <a:latin typeface="Times New Roman" pitchFamily="18" charset="0"/>
                <a:cs typeface="Times New Roman" pitchFamily="18" charset="0"/>
              </a:rPr>
              <a:t>Уведомление о  </a:t>
            </a:r>
          </a:p>
          <a:p>
            <a:pPr marL="439738" indent="-1588">
              <a:spcBef>
                <a:spcPts val="475"/>
              </a:spcBef>
            </a:pPr>
            <a:r>
              <a:rPr lang="ru-RU" sz="1600" b="1">
                <a:solidFill>
                  <a:srgbClr val="000000"/>
                </a:solidFill>
                <a:latin typeface="Times New Roman" pitchFamily="18" charset="0"/>
                <a:cs typeface="Times New Roman" pitchFamily="18" charset="0"/>
              </a:rPr>
              <a:t>превышении БО</a:t>
            </a:r>
            <a:endParaRPr lang="ru-RU" sz="1600">
              <a:solidFill>
                <a:srgbClr val="000000"/>
              </a:solidFill>
              <a:latin typeface="Times New Roman" pitchFamily="18" charset="0"/>
              <a:cs typeface="Times New Roman" pitchFamily="18" charset="0"/>
            </a:endParaRPr>
          </a:p>
          <a:p>
            <a:pPr marL="439738" indent="-1588"/>
            <a:r>
              <a:rPr lang="ru-RU" sz="1600" b="1">
                <a:solidFill>
                  <a:srgbClr val="000000"/>
                </a:solidFill>
                <a:latin typeface="Times New Roman" pitchFamily="18" charset="0"/>
                <a:cs typeface="Times New Roman" pitchFamily="18" charset="0"/>
              </a:rPr>
              <a:t>неиспользованных ЛБО</a:t>
            </a:r>
            <a:endParaRPr lang="ru-RU" sz="1600">
              <a:solidFill>
                <a:srgbClr val="000000"/>
              </a:solidFill>
              <a:latin typeface="Times New Roman" pitchFamily="18" charset="0"/>
              <a:cs typeface="Times New Roman" pitchFamily="18" charset="0"/>
            </a:endParaRPr>
          </a:p>
        </p:txBody>
      </p:sp>
      <p:sp>
        <p:nvSpPr>
          <p:cNvPr id="15382" name="object 23"/>
          <p:cNvSpPr>
            <a:spLocks noChangeArrowheads="1"/>
          </p:cNvSpPr>
          <p:nvPr/>
        </p:nvSpPr>
        <p:spPr bwMode="auto">
          <a:xfrm>
            <a:off x="6170613" y="2535238"/>
            <a:ext cx="4973637" cy="1163637"/>
          </a:xfrm>
          <a:prstGeom prst="rect">
            <a:avLst/>
          </a:prstGeom>
          <a:blipFill dpi="0" rotWithShape="1">
            <a:blip r:embed="rId12"/>
            <a:srcRect/>
            <a:stretch>
              <a:fillRect/>
            </a:stretch>
          </a:blipFill>
          <a:ln>
            <a:noFill/>
          </a:ln>
          <a:extLst/>
        </p:spPr>
        <p:txBody>
          <a:bodyPr lIns="0" tIns="0" rIns="0" bIns="0"/>
          <a:lstStyle/>
          <a:p>
            <a:pPr>
              <a:defRPr/>
            </a:pPr>
            <a:endParaRPr lang="ru-RU">
              <a:solidFill>
                <a:prstClr val="black"/>
              </a:solidFill>
              <a:cs typeface="+mn-cs"/>
            </a:endParaRPr>
          </a:p>
        </p:txBody>
      </p:sp>
      <p:sp>
        <p:nvSpPr>
          <p:cNvPr id="15383" name="object 24"/>
          <p:cNvSpPr>
            <a:spLocks/>
          </p:cNvSpPr>
          <p:nvPr/>
        </p:nvSpPr>
        <p:spPr bwMode="auto">
          <a:xfrm>
            <a:off x="6230938" y="2560638"/>
            <a:ext cx="4849812" cy="1068387"/>
          </a:xfrm>
          <a:custGeom>
            <a:avLst/>
            <a:gdLst>
              <a:gd name="T0" fmla="*/ 0 w 3636009"/>
              <a:gd name="T1" fmla="*/ 1067574 h 1068070"/>
              <a:gd name="T2" fmla="*/ 3635883 w 3636009"/>
              <a:gd name="T3" fmla="*/ 1067574 h 1068070"/>
              <a:gd name="T4" fmla="*/ 3635883 w 3636009"/>
              <a:gd name="T5" fmla="*/ 0 h 1068070"/>
              <a:gd name="T6" fmla="*/ 0 w 3636009"/>
              <a:gd name="T7" fmla="*/ 0 h 1068070"/>
              <a:gd name="T8" fmla="*/ 0 w 3636009"/>
              <a:gd name="T9" fmla="*/ 1067574 h 1068070"/>
            </a:gdLst>
            <a:ahLst/>
            <a:cxnLst>
              <a:cxn ang="0">
                <a:pos x="T0" y="T1"/>
              </a:cxn>
              <a:cxn ang="0">
                <a:pos x="T2" y="T3"/>
              </a:cxn>
              <a:cxn ang="0">
                <a:pos x="T4" y="T5"/>
              </a:cxn>
              <a:cxn ang="0">
                <a:pos x="T6" y="T7"/>
              </a:cxn>
              <a:cxn ang="0">
                <a:pos x="T8" y="T9"/>
              </a:cxn>
            </a:cxnLst>
            <a:rect l="0" t="0" r="r" b="b"/>
            <a:pathLst>
              <a:path w="3636009" h="1068070">
                <a:moveTo>
                  <a:pt x="0" y="1067574"/>
                </a:moveTo>
                <a:lnTo>
                  <a:pt x="3635883" y="1067574"/>
                </a:lnTo>
                <a:lnTo>
                  <a:pt x="3635883" y="0"/>
                </a:lnTo>
                <a:lnTo>
                  <a:pt x="0" y="0"/>
                </a:lnTo>
                <a:lnTo>
                  <a:pt x="0" y="1067574"/>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15384" name="object 25"/>
          <p:cNvSpPr>
            <a:spLocks/>
          </p:cNvSpPr>
          <p:nvPr/>
        </p:nvSpPr>
        <p:spPr bwMode="auto">
          <a:xfrm>
            <a:off x="6230938" y="2560638"/>
            <a:ext cx="4849812" cy="1068387"/>
          </a:xfrm>
          <a:custGeom>
            <a:avLst/>
            <a:gdLst>
              <a:gd name="T0" fmla="*/ 0 w 3636009"/>
              <a:gd name="T1" fmla="*/ 1067574 h 1068070"/>
              <a:gd name="T2" fmla="*/ 3635883 w 3636009"/>
              <a:gd name="T3" fmla="*/ 1067574 h 1068070"/>
              <a:gd name="T4" fmla="*/ 3635883 w 3636009"/>
              <a:gd name="T5" fmla="*/ 0 h 1068070"/>
              <a:gd name="T6" fmla="*/ 0 w 3636009"/>
              <a:gd name="T7" fmla="*/ 0 h 1068070"/>
              <a:gd name="T8" fmla="*/ 0 w 3636009"/>
              <a:gd name="T9" fmla="*/ 1067574 h 1068070"/>
            </a:gdLst>
            <a:ahLst/>
            <a:cxnLst>
              <a:cxn ang="0">
                <a:pos x="T0" y="T1"/>
              </a:cxn>
              <a:cxn ang="0">
                <a:pos x="T2" y="T3"/>
              </a:cxn>
              <a:cxn ang="0">
                <a:pos x="T4" y="T5"/>
              </a:cxn>
              <a:cxn ang="0">
                <a:pos x="T6" y="T7"/>
              </a:cxn>
              <a:cxn ang="0">
                <a:pos x="T8" y="T9"/>
              </a:cxn>
            </a:cxnLst>
            <a:rect l="0" t="0" r="r" b="b"/>
            <a:pathLst>
              <a:path w="3636009" h="1068070">
                <a:moveTo>
                  <a:pt x="0" y="1067574"/>
                </a:moveTo>
                <a:lnTo>
                  <a:pt x="3635883" y="1067574"/>
                </a:lnTo>
                <a:lnTo>
                  <a:pt x="3635883" y="0"/>
                </a:lnTo>
                <a:lnTo>
                  <a:pt x="0" y="0"/>
                </a:lnTo>
                <a:lnTo>
                  <a:pt x="0" y="1067574"/>
                </a:lnTo>
                <a:close/>
              </a:path>
            </a:pathLst>
          </a:custGeom>
          <a:noFill/>
          <a:ln w="9525">
            <a:solidFill>
              <a:srgbClr val="F79546"/>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385" name="object 26"/>
          <p:cNvSpPr>
            <a:spLocks noChangeArrowheads="1"/>
          </p:cNvSpPr>
          <p:nvPr/>
        </p:nvSpPr>
        <p:spPr bwMode="auto">
          <a:xfrm>
            <a:off x="6018213" y="2295525"/>
            <a:ext cx="2357437" cy="466725"/>
          </a:xfrm>
          <a:prstGeom prst="rect">
            <a:avLst/>
          </a:prstGeom>
          <a:blipFill dpi="0" rotWithShape="1">
            <a:blip r:embed="rId13"/>
            <a:srcRect/>
            <a:stretch>
              <a:fillRect/>
            </a:stretch>
          </a:blipFill>
          <a:ln>
            <a:noFill/>
          </a:ln>
          <a:extLst/>
        </p:spPr>
        <p:txBody>
          <a:bodyPr lIns="0" tIns="0" rIns="0" bIns="0"/>
          <a:lstStyle/>
          <a:p>
            <a:pPr>
              <a:defRPr/>
            </a:pPr>
            <a:endParaRPr lang="ru-RU">
              <a:solidFill>
                <a:prstClr val="black"/>
              </a:solidFill>
              <a:cs typeface="+mn-cs"/>
            </a:endParaRPr>
          </a:p>
        </p:txBody>
      </p:sp>
      <p:sp>
        <p:nvSpPr>
          <p:cNvPr id="15386" name="object 27"/>
          <p:cNvSpPr>
            <a:spLocks noChangeArrowheads="1"/>
          </p:cNvSpPr>
          <p:nvPr/>
        </p:nvSpPr>
        <p:spPr bwMode="auto">
          <a:xfrm>
            <a:off x="6496050" y="2279650"/>
            <a:ext cx="1354138" cy="565150"/>
          </a:xfrm>
          <a:prstGeom prst="rect">
            <a:avLst/>
          </a:prstGeom>
          <a:blipFill dpi="0" rotWithShape="1">
            <a:blip r:embed="rId14"/>
            <a:srcRect/>
            <a:stretch>
              <a:fillRect/>
            </a:stretch>
          </a:blipFill>
          <a:ln>
            <a:noFill/>
          </a:ln>
          <a:extLst/>
        </p:spPr>
        <p:txBody>
          <a:bodyPr lIns="0" tIns="0" rIns="0" bIns="0"/>
          <a:lstStyle/>
          <a:p>
            <a:pPr>
              <a:defRPr/>
            </a:pPr>
            <a:endParaRPr lang="ru-RU">
              <a:solidFill>
                <a:prstClr val="black"/>
              </a:solidFill>
              <a:cs typeface="+mn-cs"/>
            </a:endParaRPr>
          </a:p>
        </p:txBody>
      </p:sp>
      <p:sp>
        <p:nvSpPr>
          <p:cNvPr id="15387" name="object 28"/>
          <p:cNvSpPr>
            <a:spLocks/>
          </p:cNvSpPr>
          <p:nvPr/>
        </p:nvSpPr>
        <p:spPr bwMode="auto">
          <a:xfrm>
            <a:off x="6081713" y="2319338"/>
            <a:ext cx="2230437" cy="371475"/>
          </a:xfrm>
          <a:custGeom>
            <a:avLst/>
            <a:gdLst>
              <a:gd name="T0" fmla="*/ 1487551 w 1673225"/>
              <a:gd name="T1" fmla="*/ 0 h 371475"/>
              <a:gd name="T2" fmla="*/ 0 w 1673225"/>
              <a:gd name="T3" fmla="*/ 0 h 371475"/>
              <a:gd name="T4" fmla="*/ 0 w 1673225"/>
              <a:gd name="T5" fmla="*/ 371475 h 371475"/>
              <a:gd name="T6" fmla="*/ 1487551 w 1673225"/>
              <a:gd name="T7" fmla="*/ 371475 h 371475"/>
              <a:gd name="T8" fmla="*/ 1673225 w 1673225"/>
              <a:gd name="T9" fmla="*/ 185800 h 371475"/>
              <a:gd name="T10" fmla="*/ 1487551 w 1673225"/>
              <a:gd name="T11" fmla="*/ 0 h 371475"/>
            </a:gdLst>
            <a:ahLst/>
            <a:cxnLst>
              <a:cxn ang="0">
                <a:pos x="T0" y="T1"/>
              </a:cxn>
              <a:cxn ang="0">
                <a:pos x="T2" y="T3"/>
              </a:cxn>
              <a:cxn ang="0">
                <a:pos x="T4" y="T5"/>
              </a:cxn>
              <a:cxn ang="0">
                <a:pos x="T6" y="T7"/>
              </a:cxn>
              <a:cxn ang="0">
                <a:pos x="T8" y="T9"/>
              </a:cxn>
              <a:cxn ang="0">
                <a:pos x="T10" y="T11"/>
              </a:cxn>
            </a:cxnLst>
            <a:rect l="0" t="0" r="r" b="b"/>
            <a:pathLst>
              <a:path w="1673225" h="371475">
                <a:moveTo>
                  <a:pt x="1487551" y="0"/>
                </a:moveTo>
                <a:lnTo>
                  <a:pt x="0" y="0"/>
                </a:lnTo>
                <a:lnTo>
                  <a:pt x="0" y="371475"/>
                </a:lnTo>
                <a:lnTo>
                  <a:pt x="1487551" y="371475"/>
                </a:lnTo>
                <a:lnTo>
                  <a:pt x="1673225" y="185800"/>
                </a:lnTo>
                <a:lnTo>
                  <a:pt x="1487551" y="0"/>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15388" name="object 29"/>
          <p:cNvSpPr>
            <a:spLocks/>
          </p:cNvSpPr>
          <p:nvPr/>
        </p:nvSpPr>
        <p:spPr bwMode="auto">
          <a:xfrm>
            <a:off x="6081713" y="2319338"/>
            <a:ext cx="2230437" cy="371475"/>
          </a:xfrm>
          <a:custGeom>
            <a:avLst/>
            <a:gdLst>
              <a:gd name="T0" fmla="*/ 0 w 1673225"/>
              <a:gd name="T1" fmla="*/ 0 h 371475"/>
              <a:gd name="T2" fmla="*/ 1487551 w 1673225"/>
              <a:gd name="T3" fmla="*/ 0 h 371475"/>
              <a:gd name="T4" fmla="*/ 1673225 w 1673225"/>
              <a:gd name="T5" fmla="*/ 185800 h 371475"/>
              <a:gd name="T6" fmla="*/ 1487551 w 1673225"/>
              <a:gd name="T7" fmla="*/ 371475 h 371475"/>
              <a:gd name="T8" fmla="*/ 0 w 1673225"/>
              <a:gd name="T9" fmla="*/ 371475 h 371475"/>
              <a:gd name="T10" fmla="*/ 0 w 1673225"/>
              <a:gd name="T11" fmla="*/ 0 h 371475"/>
            </a:gdLst>
            <a:ahLst/>
            <a:cxnLst>
              <a:cxn ang="0">
                <a:pos x="T0" y="T1"/>
              </a:cxn>
              <a:cxn ang="0">
                <a:pos x="T2" y="T3"/>
              </a:cxn>
              <a:cxn ang="0">
                <a:pos x="T4" y="T5"/>
              </a:cxn>
              <a:cxn ang="0">
                <a:pos x="T6" y="T7"/>
              </a:cxn>
              <a:cxn ang="0">
                <a:pos x="T8" y="T9"/>
              </a:cxn>
              <a:cxn ang="0">
                <a:pos x="T10" y="T11"/>
              </a:cxn>
            </a:cxnLst>
            <a:rect l="0" t="0" r="r" b="b"/>
            <a:pathLst>
              <a:path w="1673225" h="371475">
                <a:moveTo>
                  <a:pt x="0" y="0"/>
                </a:moveTo>
                <a:lnTo>
                  <a:pt x="1487551" y="0"/>
                </a:lnTo>
                <a:lnTo>
                  <a:pt x="1673225" y="185800"/>
                </a:lnTo>
                <a:lnTo>
                  <a:pt x="1487551" y="371475"/>
                </a:lnTo>
                <a:lnTo>
                  <a:pt x="0" y="371475"/>
                </a:lnTo>
                <a:lnTo>
                  <a:pt x="0" y="0"/>
                </a:lnTo>
                <a:close/>
              </a:path>
            </a:pathLst>
          </a:custGeom>
          <a:noFill/>
          <a:ln w="9525">
            <a:solidFill>
              <a:srgbClr val="F79546"/>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30" name="object 30"/>
          <p:cNvSpPr txBox="1"/>
          <p:nvPr/>
        </p:nvSpPr>
        <p:spPr>
          <a:xfrm>
            <a:off x="6719888" y="2347913"/>
            <a:ext cx="831850" cy="287337"/>
          </a:xfrm>
          <a:prstGeom prst="rect">
            <a:avLst/>
          </a:prstGeom>
        </p:spPr>
        <p:txBody>
          <a:bodyPr lIns="0" tIns="12700" rIns="0" bIns="0">
            <a:spAutoFit/>
          </a:bodyPr>
          <a:lstStyle/>
          <a:p>
            <a:pPr marL="12700" fontAlgn="auto">
              <a:spcBef>
                <a:spcPts val="100"/>
              </a:spcBef>
              <a:spcAft>
                <a:spcPts val="0"/>
              </a:spcAft>
              <a:defRPr/>
            </a:pPr>
            <a:r>
              <a:rPr b="1" spc="-5" dirty="0">
                <a:solidFill>
                  <a:prstClr val="black"/>
                </a:solidFill>
                <a:latin typeface="Times New Roman"/>
                <a:cs typeface="Times New Roman"/>
              </a:rPr>
              <a:t>ГР</a:t>
            </a:r>
            <a:r>
              <a:rPr b="1" spc="-15" dirty="0">
                <a:solidFill>
                  <a:prstClr val="black"/>
                </a:solidFill>
                <a:latin typeface="Times New Roman"/>
                <a:cs typeface="Times New Roman"/>
              </a:rPr>
              <a:t>Б</a:t>
            </a:r>
            <a:r>
              <a:rPr b="1" dirty="0">
                <a:solidFill>
                  <a:prstClr val="black"/>
                </a:solidFill>
                <a:latin typeface="Times New Roman"/>
                <a:cs typeface="Times New Roman"/>
              </a:rPr>
              <a:t>С</a:t>
            </a:r>
            <a:endParaRPr>
              <a:solidFill>
                <a:prstClr val="black"/>
              </a:solidFill>
              <a:latin typeface="Times New Roman"/>
              <a:cs typeface="Times New Roman"/>
            </a:endParaRPr>
          </a:p>
        </p:txBody>
      </p:sp>
      <p:sp>
        <p:nvSpPr>
          <p:cNvPr id="15390" name="object 31"/>
          <p:cNvSpPr>
            <a:spLocks noChangeArrowheads="1"/>
          </p:cNvSpPr>
          <p:nvPr/>
        </p:nvSpPr>
        <p:spPr bwMode="auto">
          <a:xfrm>
            <a:off x="4621213" y="2957513"/>
            <a:ext cx="1666875" cy="312737"/>
          </a:xfrm>
          <a:prstGeom prst="rect">
            <a:avLst/>
          </a:prstGeom>
          <a:blipFill dpi="0" rotWithShape="1">
            <a:blip r:embed="rId15"/>
            <a:srcRect/>
            <a:stretch>
              <a:fillRect/>
            </a:stretch>
          </a:blipFill>
          <a:ln>
            <a:noFill/>
          </a:ln>
          <a:extLst/>
        </p:spPr>
        <p:txBody>
          <a:bodyPr lIns="0" tIns="0" rIns="0" bIns="0"/>
          <a:lstStyle/>
          <a:p>
            <a:pPr>
              <a:defRPr/>
            </a:pPr>
            <a:endParaRPr lang="ru-RU">
              <a:solidFill>
                <a:prstClr val="black"/>
              </a:solidFill>
              <a:cs typeface="+mn-cs"/>
            </a:endParaRPr>
          </a:p>
        </p:txBody>
      </p:sp>
      <p:sp>
        <p:nvSpPr>
          <p:cNvPr id="15391" name="object 32"/>
          <p:cNvSpPr>
            <a:spLocks/>
          </p:cNvSpPr>
          <p:nvPr/>
        </p:nvSpPr>
        <p:spPr bwMode="auto">
          <a:xfrm>
            <a:off x="4678363" y="3035300"/>
            <a:ext cx="1403350" cy="117475"/>
          </a:xfrm>
          <a:custGeom>
            <a:avLst/>
            <a:gdLst>
              <a:gd name="T0" fmla="*/ 980360 w 1052829"/>
              <a:gd name="T1" fmla="*/ 71972 h 118110"/>
              <a:gd name="T2" fmla="*/ 938402 w 1052829"/>
              <a:gd name="T3" fmla="*/ 95885 h 118110"/>
              <a:gd name="T4" fmla="*/ 936370 w 1052829"/>
              <a:gd name="T5" fmla="*/ 103632 h 118110"/>
              <a:gd name="T6" fmla="*/ 939800 w 1052829"/>
              <a:gd name="T7" fmla="*/ 109728 h 118110"/>
              <a:gd name="T8" fmla="*/ 943355 w 1052829"/>
              <a:gd name="T9" fmla="*/ 115824 h 118110"/>
              <a:gd name="T10" fmla="*/ 951102 w 1052829"/>
              <a:gd name="T11" fmla="*/ 117983 h 118110"/>
              <a:gd name="T12" fmla="*/ 957199 w 1052829"/>
              <a:gd name="T13" fmla="*/ 114427 h 118110"/>
              <a:gd name="T14" fmla="*/ 1030714 w 1052829"/>
              <a:gd name="T15" fmla="*/ 72390 h 118110"/>
              <a:gd name="T16" fmla="*/ 1027302 w 1052829"/>
              <a:gd name="T17" fmla="*/ 72390 h 118110"/>
              <a:gd name="T18" fmla="*/ 980360 w 1052829"/>
              <a:gd name="T19" fmla="*/ 71972 h 118110"/>
              <a:gd name="T20" fmla="*/ 1002257 w 1052829"/>
              <a:gd name="T21" fmla="*/ 59464 h 118110"/>
              <a:gd name="T22" fmla="*/ 980360 w 1052829"/>
              <a:gd name="T23" fmla="*/ 71972 h 118110"/>
              <a:gd name="T24" fmla="*/ 1027302 w 1052829"/>
              <a:gd name="T25" fmla="*/ 72390 h 118110"/>
              <a:gd name="T26" fmla="*/ 1027320 w 1052829"/>
              <a:gd name="T27" fmla="*/ 70612 h 118110"/>
              <a:gd name="T28" fmla="*/ 1020952 w 1052829"/>
              <a:gd name="T29" fmla="*/ 70612 h 118110"/>
              <a:gd name="T30" fmla="*/ 1002257 w 1052829"/>
              <a:gd name="T31" fmla="*/ 59464 h 118110"/>
              <a:gd name="T32" fmla="*/ 952118 w 1052829"/>
              <a:gd name="T33" fmla="*/ 0 h 118110"/>
              <a:gd name="T34" fmla="*/ 944371 w 1052829"/>
              <a:gd name="T35" fmla="*/ 2032 h 118110"/>
              <a:gd name="T36" fmla="*/ 940688 w 1052829"/>
              <a:gd name="T37" fmla="*/ 8000 h 118110"/>
              <a:gd name="T38" fmla="*/ 937132 w 1052829"/>
              <a:gd name="T39" fmla="*/ 14097 h 118110"/>
              <a:gd name="T40" fmla="*/ 939164 w 1052829"/>
              <a:gd name="T41" fmla="*/ 21844 h 118110"/>
              <a:gd name="T42" fmla="*/ 980636 w 1052829"/>
              <a:gd name="T43" fmla="*/ 46572 h 118110"/>
              <a:gd name="T44" fmla="*/ 1027556 w 1052829"/>
              <a:gd name="T45" fmla="*/ 46990 h 118110"/>
              <a:gd name="T46" fmla="*/ 1027302 w 1052829"/>
              <a:gd name="T47" fmla="*/ 72390 h 118110"/>
              <a:gd name="T48" fmla="*/ 1030714 w 1052829"/>
              <a:gd name="T49" fmla="*/ 72390 h 118110"/>
              <a:gd name="T50" fmla="*/ 1052702 w 1052829"/>
              <a:gd name="T51" fmla="*/ 59817 h 118110"/>
              <a:gd name="T52" fmla="*/ 952118 w 1052829"/>
              <a:gd name="T53" fmla="*/ 0 h 118110"/>
              <a:gd name="T54" fmla="*/ 253 w 1052829"/>
              <a:gd name="T55" fmla="*/ 37846 h 118110"/>
              <a:gd name="T56" fmla="*/ 0 w 1052829"/>
              <a:gd name="T57" fmla="*/ 63246 h 118110"/>
              <a:gd name="T58" fmla="*/ 980360 w 1052829"/>
              <a:gd name="T59" fmla="*/ 71972 h 118110"/>
              <a:gd name="T60" fmla="*/ 1002257 w 1052829"/>
              <a:gd name="T61" fmla="*/ 59464 h 118110"/>
              <a:gd name="T62" fmla="*/ 980636 w 1052829"/>
              <a:gd name="T63" fmla="*/ 46572 h 118110"/>
              <a:gd name="T64" fmla="*/ 253 w 1052829"/>
              <a:gd name="T65" fmla="*/ 37846 h 118110"/>
              <a:gd name="T66" fmla="*/ 1021206 w 1052829"/>
              <a:gd name="T67" fmla="*/ 48641 h 118110"/>
              <a:gd name="T68" fmla="*/ 1002257 w 1052829"/>
              <a:gd name="T69" fmla="*/ 59464 h 118110"/>
              <a:gd name="T70" fmla="*/ 1020952 w 1052829"/>
              <a:gd name="T71" fmla="*/ 70612 h 118110"/>
              <a:gd name="T72" fmla="*/ 1021206 w 1052829"/>
              <a:gd name="T73" fmla="*/ 48641 h 118110"/>
              <a:gd name="T74" fmla="*/ 1027540 w 1052829"/>
              <a:gd name="T75" fmla="*/ 48641 h 118110"/>
              <a:gd name="T76" fmla="*/ 1021206 w 1052829"/>
              <a:gd name="T77" fmla="*/ 48641 h 118110"/>
              <a:gd name="T78" fmla="*/ 1020952 w 1052829"/>
              <a:gd name="T79" fmla="*/ 70612 h 118110"/>
              <a:gd name="T80" fmla="*/ 1027320 w 1052829"/>
              <a:gd name="T81" fmla="*/ 70612 h 118110"/>
              <a:gd name="T82" fmla="*/ 1027540 w 1052829"/>
              <a:gd name="T83" fmla="*/ 48641 h 118110"/>
              <a:gd name="T84" fmla="*/ 980636 w 1052829"/>
              <a:gd name="T85" fmla="*/ 46572 h 118110"/>
              <a:gd name="T86" fmla="*/ 1002257 w 1052829"/>
              <a:gd name="T87" fmla="*/ 59464 h 118110"/>
              <a:gd name="T88" fmla="*/ 1021206 w 1052829"/>
              <a:gd name="T89" fmla="*/ 48641 h 118110"/>
              <a:gd name="T90" fmla="*/ 1027540 w 1052829"/>
              <a:gd name="T91" fmla="*/ 48641 h 118110"/>
              <a:gd name="T92" fmla="*/ 1027556 w 1052829"/>
              <a:gd name="T93" fmla="*/ 46990 h 118110"/>
              <a:gd name="T94" fmla="*/ 980636 w 1052829"/>
              <a:gd name="T95" fmla="*/ 46572 h 118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2829" h="118110">
                <a:moveTo>
                  <a:pt x="980360" y="71972"/>
                </a:moveTo>
                <a:lnTo>
                  <a:pt x="938402" y="95885"/>
                </a:lnTo>
                <a:lnTo>
                  <a:pt x="936370" y="103632"/>
                </a:lnTo>
                <a:lnTo>
                  <a:pt x="939800" y="109728"/>
                </a:lnTo>
                <a:lnTo>
                  <a:pt x="943355" y="115824"/>
                </a:lnTo>
                <a:lnTo>
                  <a:pt x="951102" y="117983"/>
                </a:lnTo>
                <a:lnTo>
                  <a:pt x="957199" y="114427"/>
                </a:lnTo>
                <a:lnTo>
                  <a:pt x="1030714" y="72390"/>
                </a:lnTo>
                <a:lnTo>
                  <a:pt x="1027302" y="72390"/>
                </a:lnTo>
                <a:lnTo>
                  <a:pt x="980360" y="71972"/>
                </a:lnTo>
                <a:close/>
              </a:path>
              <a:path w="1052829" h="118110">
                <a:moveTo>
                  <a:pt x="1002257" y="59464"/>
                </a:moveTo>
                <a:lnTo>
                  <a:pt x="980360" y="71972"/>
                </a:lnTo>
                <a:lnTo>
                  <a:pt x="1027302" y="72390"/>
                </a:lnTo>
                <a:lnTo>
                  <a:pt x="1027320" y="70612"/>
                </a:lnTo>
                <a:lnTo>
                  <a:pt x="1020952" y="70612"/>
                </a:lnTo>
                <a:lnTo>
                  <a:pt x="1002257" y="59464"/>
                </a:lnTo>
                <a:close/>
              </a:path>
              <a:path w="1052829" h="118110">
                <a:moveTo>
                  <a:pt x="952118" y="0"/>
                </a:moveTo>
                <a:lnTo>
                  <a:pt x="944371" y="2032"/>
                </a:lnTo>
                <a:lnTo>
                  <a:pt x="940688" y="8000"/>
                </a:lnTo>
                <a:lnTo>
                  <a:pt x="937132" y="14097"/>
                </a:lnTo>
                <a:lnTo>
                  <a:pt x="939164" y="21844"/>
                </a:lnTo>
                <a:lnTo>
                  <a:pt x="980636" y="46572"/>
                </a:lnTo>
                <a:lnTo>
                  <a:pt x="1027556" y="46990"/>
                </a:lnTo>
                <a:lnTo>
                  <a:pt x="1027302" y="72390"/>
                </a:lnTo>
                <a:lnTo>
                  <a:pt x="1030714" y="72390"/>
                </a:lnTo>
                <a:lnTo>
                  <a:pt x="1052702" y="59817"/>
                </a:lnTo>
                <a:lnTo>
                  <a:pt x="952118" y="0"/>
                </a:lnTo>
                <a:close/>
              </a:path>
              <a:path w="1052829" h="118110">
                <a:moveTo>
                  <a:pt x="253" y="37846"/>
                </a:moveTo>
                <a:lnTo>
                  <a:pt x="0" y="63246"/>
                </a:lnTo>
                <a:lnTo>
                  <a:pt x="980360" y="71972"/>
                </a:lnTo>
                <a:lnTo>
                  <a:pt x="1002257" y="59464"/>
                </a:lnTo>
                <a:lnTo>
                  <a:pt x="980636" y="46572"/>
                </a:lnTo>
                <a:lnTo>
                  <a:pt x="253" y="37846"/>
                </a:lnTo>
                <a:close/>
              </a:path>
              <a:path w="1052829" h="118110">
                <a:moveTo>
                  <a:pt x="1021206" y="48641"/>
                </a:moveTo>
                <a:lnTo>
                  <a:pt x="1002257" y="59464"/>
                </a:lnTo>
                <a:lnTo>
                  <a:pt x="1020952" y="70612"/>
                </a:lnTo>
                <a:lnTo>
                  <a:pt x="1021206" y="48641"/>
                </a:lnTo>
                <a:close/>
              </a:path>
              <a:path w="1052829" h="118110">
                <a:moveTo>
                  <a:pt x="1027540" y="48641"/>
                </a:moveTo>
                <a:lnTo>
                  <a:pt x="1021206" y="48641"/>
                </a:lnTo>
                <a:lnTo>
                  <a:pt x="1020952" y="70612"/>
                </a:lnTo>
                <a:lnTo>
                  <a:pt x="1027320" y="70612"/>
                </a:lnTo>
                <a:lnTo>
                  <a:pt x="1027540" y="48641"/>
                </a:lnTo>
                <a:close/>
              </a:path>
              <a:path w="1052829" h="118110">
                <a:moveTo>
                  <a:pt x="980636" y="46572"/>
                </a:moveTo>
                <a:lnTo>
                  <a:pt x="1002257" y="59464"/>
                </a:lnTo>
                <a:lnTo>
                  <a:pt x="1021206" y="48641"/>
                </a:lnTo>
                <a:lnTo>
                  <a:pt x="1027540" y="48641"/>
                </a:lnTo>
                <a:lnTo>
                  <a:pt x="1027556" y="46990"/>
                </a:lnTo>
                <a:lnTo>
                  <a:pt x="980636" y="46572"/>
                </a:lnTo>
                <a:close/>
              </a:path>
            </a:pathLst>
          </a:custGeom>
          <a:solidFill>
            <a:srgbClr val="4F81BC"/>
          </a:solidFill>
          <a:ln>
            <a:noFill/>
          </a:ln>
          <a:extLst/>
        </p:spPr>
        <p:txBody>
          <a:bodyPr lIns="0" tIns="0" rIns="0" bIns="0"/>
          <a:lstStyle/>
          <a:p>
            <a:pPr>
              <a:defRPr/>
            </a:pPr>
            <a:endParaRPr lang="ru-RU">
              <a:solidFill>
                <a:prstClr val="black"/>
              </a:solidFill>
              <a:latin typeface="Arial" charset="0"/>
              <a:cs typeface="+mn-cs"/>
            </a:endParaRPr>
          </a:p>
        </p:txBody>
      </p:sp>
      <p:sp>
        <p:nvSpPr>
          <p:cNvPr id="15392" name="object 33"/>
          <p:cNvSpPr>
            <a:spLocks noChangeArrowheads="1"/>
          </p:cNvSpPr>
          <p:nvPr/>
        </p:nvSpPr>
        <p:spPr bwMode="auto">
          <a:xfrm>
            <a:off x="290513" y="4597400"/>
            <a:ext cx="4624387" cy="2076450"/>
          </a:xfrm>
          <a:prstGeom prst="rect">
            <a:avLst/>
          </a:prstGeom>
          <a:blipFill dpi="0" rotWithShape="1">
            <a:blip r:embed="rId16"/>
            <a:srcRect/>
            <a:stretch>
              <a:fillRect/>
            </a:stretch>
          </a:blipFill>
          <a:ln>
            <a:noFill/>
          </a:ln>
          <a:extLst/>
        </p:spPr>
        <p:txBody>
          <a:bodyPr lIns="0" tIns="0" rIns="0" bIns="0"/>
          <a:lstStyle/>
          <a:p>
            <a:pPr>
              <a:defRPr/>
            </a:pPr>
            <a:endParaRPr lang="ru-RU">
              <a:solidFill>
                <a:prstClr val="black"/>
              </a:solidFill>
              <a:cs typeface="+mn-cs"/>
            </a:endParaRPr>
          </a:p>
        </p:txBody>
      </p:sp>
      <p:sp>
        <p:nvSpPr>
          <p:cNvPr id="15393" name="object 34"/>
          <p:cNvSpPr>
            <a:spLocks/>
          </p:cNvSpPr>
          <p:nvPr/>
        </p:nvSpPr>
        <p:spPr bwMode="auto">
          <a:xfrm>
            <a:off x="354013" y="4622800"/>
            <a:ext cx="4497387" cy="1979613"/>
          </a:xfrm>
          <a:custGeom>
            <a:avLst/>
            <a:gdLst>
              <a:gd name="T0" fmla="*/ 0 w 3373754"/>
              <a:gd name="T1" fmla="*/ 1979803 h 1979929"/>
              <a:gd name="T2" fmla="*/ 3373501 w 3373754"/>
              <a:gd name="T3" fmla="*/ 1979803 h 1979929"/>
              <a:gd name="T4" fmla="*/ 3373501 w 3373754"/>
              <a:gd name="T5" fmla="*/ 0 h 1979929"/>
              <a:gd name="T6" fmla="*/ 0 w 3373754"/>
              <a:gd name="T7" fmla="*/ 0 h 1979929"/>
              <a:gd name="T8" fmla="*/ 0 w 3373754"/>
              <a:gd name="T9" fmla="*/ 1979803 h 1979929"/>
            </a:gdLst>
            <a:ahLst/>
            <a:cxnLst>
              <a:cxn ang="0">
                <a:pos x="T0" y="T1"/>
              </a:cxn>
              <a:cxn ang="0">
                <a:pos x="T2" y="T3"/>
              </a:cxn>
              <a:cxn ang="0">
                <a:pos x="T4" y="T5"/>
              </a:cxn>
              <a:cxn ang="0">
                <a:pos x="T6" y="T7"/>
              </a:cxn>
              <a:cxn ang="0">
                <a:pos x="T8" y="T9"/>
              </a:cxn>
            </a:cxnLst>
            <a:rect l="0" t="0" r="r" b="b"/>
            <a:pathLst>
              <a:path w="3373754" h="1979929">
                <a:moveTo>
                  <a:pt x="0" y="1979803"/>
                </a:moveTo>
                <a:lnTo>
                  <a:pt x="3373501" y="1979803"/>
                </a:lnTo>
                <a:lnTo>
                  <a:pt x="3373501" y="0"/>
                </a:lnTo>
                <a:lnTo>
                  <a:pt x="0" y="0"/>
                </a:lnTo>
                <a:lnTo>
                  <a:pt x="0" y="1979803"/>
                </a:lnTo>
                <a:close/>
              </a:path>
            </a:pathLst>
          </a:custGeom>
          <a:solidFill>
            <a:srgbClr val="DCE6F1"/>
          </a:solidFill>
          <a:ln>
            <a:noFill/>
          </a:ln>
          <a:extLst/>
        </p:spPr>
        <p:txBody>
          <a:bodyPr lIns="0" tIns="0" rIns="0" bIns="0"/>
          <a:lstStyle/>
          <a:p>
            <a:pPr>
              <a:defRPr/>
            </a:pPr>
            <a:endParaRPr lang="ru-RU">
              <a:solidFill>
                <a:prstClr val="black"/>
              </a:solidFill>
              <a:latin typeface="Arial" charset="0"/>
              <a:cs typeface="+mn-cs"/>
            </a:endParaRPr>
          </a:p>
        </p:txBody>
      </p:sp>
      <p:sp>
        <p:nvSpPr>
          <p:cNvPr id="15394" name="object 35"/>
          <p:cNvSpPr>
            <a:spLocks/>
          </p:cNvSpPr>
          <p:nvPr/>
        </p:nvSpPr>
        <p:spPr bwMode="auto">
          <a:xfrm>
            <a:off x="354013" y="4622800"/>
            <a:ext cx="4497387" cy="1979613"/>
          </a:xfrm>
          <a:custGeom>
            <a:avLst/>
            <a:gdLst>
              <a:gd name="T0" fmla="*/ 0 w 3373754"/>
              <a:gd name="T1" fmla="*/ 1979803 h 1979929"/>
              <a:gd name="T2" fmla="*/ 3373501 w 3373754"/>
              <a:gd name="T3" fmla="*/ 1979803 h 1979929"/>
              <a:gd name="T4" fmla="*/ 3373501 w 3373754"/>
              <a:gd name="T5" fmla="*/ 0 h 1979929"/>
              <a:gd name="T6" fmla="*/ 0 w 3373754"/>
              <a:gd name="T7" fmla="*/ 0 h 1979929"/>
              <a:gd name="T8" fmla="*/ 0 w 3373754"/>
              <a:gd name="T9" fmla="*/ 1979803 h 1979929"/>
            </a:gdLst>
            <a:ahLst/>
            <a:cxnLst>
              <a:cxn ang="0">
                <a:pos x="T0" y="T1"/>
              </a:cxn>
              <a:cxn ang="0">
                <a:pos x="T2" y="T3"/>
              </a:cxn>
              <a:cxn ang="0">
                <a:pos x="T4" y="T5"/>
              </a:cxn>
              <a:cxn ang="0">
                <a:pos x="T6" y="T7"/>
              </a:cxn>
              <a:cxn ang="0">
                <a:pos x="T8" y="T9"/>
              </a:cxn>
            </a:cxnLst>
            <a:rect l="0" t="0" r="r" b="b"/>
            <a:pathLst>
              <a:path w="3373754" h="1979929">
                <a:moveTo>
                  <a:pt x="0" y="1979803"/>
                </a:moveTo>
                <a:lnTo>
                  <a:pt x="3373501" y="1979803"/>
                </a:lnTo>
                <a:lnTo>
                  <a:pt x="3373501" y="0"/>
                </a:lnTo>
                <a:lnTo>
                  <a:pt x="0" y="0"/>
                </a:lnTo>
                <a:lnTo>
                  <a:pt x="0" y="1979803"/>
                </a:lnTo>
                <a:close/>
              </a:path>
            </a:pathLst>
          </a:custGeom>
          <a:noFill/>
          <a:ln w="9524">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395" name="object 36"/>
          <p:cNvSpPr>
            <a:spLocks noChangeArrowheads="1"/>
          </p:cNvSpPr>
          <p:nvPr/>
        </p:nvSpPr>
        <p:spPr bwMode="auto">
          <a:xfrm>
            <a:off x="195263" y="4411663"/>
            <a:ext cx="2357437" cy="466725"/>
          </a:xfrm>
          <a:prstGeom prst="rect">
            <a:avLst/>
          </a:prstGeom>
          <a:blipFill dpi="0" rotWithShape="1">
            <a:blip r:embed="rId17"/>
            <a:srcRect/>
            <a:stretch>
              <a:fillRect/>
            </a:stretch>
          </a:blipFill>
          <a:ln>
            <a:noFill/>
          </a:ln>
          <a:extLst/>
        </p:spPr>
        <p:txBody>
          <a:bodyPr lIns="0" tIns="0" rIns="0" bIns="0"/>
          <a:lstStyle/>
          <a:p>
            <a:pPr>
              <a:defRPr/>
            </a:pPr>
            <a:endParaRPr lang="ru-RU">
              <a:solidFill>
                <a:prstClr val="black"/>
              </a:solidFill>
              <a:cs typeface="+mn-cs"/>
            </a:endParaRPr>
          </a:p>
        </p:txBody>
      </p:sp>
      <p:sp>
        <p:nvSpPr>
          <p:cNvPr id="15396" name="object 37"/>
          <p:cNvSpPr>
            <a:spLocks noChangeArrowheads="1"/>
          </p:cNvSpPr>
          <p:nvPr/>
        </p:nvSpPr>
        <p:spPr bwMode="auto">
          <a:xfrm>
            <a:off x="830263" y="4397375"/>
            <a:ext cx="1038225" cy="565150"/>
          </a:xfrm>
          <a:prstGeom prst="rect">
            <a:avLst/>
          </a:prstGeom>
          <a:blipFill dpi="0" rotWithShape="1">
            <a:blip r:embed="rId9"/>
            <a:srcRect/>
            <a:stretch>
              <a:fillRect/>
            </a:stretch>
          </a:blipFill>
          <a:ln>
            <a:noFill/>
          </a:ln>
          <a:extLst/>
        </p:spPr>
        <p:txBody>
          <a:bodyPr lIns="0" tIns="0" rIns="0" bIns="0"/>
          <a:lstStyle/>
          <a:p>
            <a:pPr>
              <a:defRPr/>
            </a:pPr>
            <a:endParaRPr lang="ru-RU">
              <a:solidFill>
                <a:prstClr val="black"/>
              </a:solidFill>
              <a:cs typeface="+mn-cs"/>
            </a:endParaRPr>
          </a:p>
        </p:txBody>
      </p:sp>
      <p:sp>
        <p:nvSpPr>
          <p:cNvPr id="15397" name="object 38"/>
          <p:cNvSpPr>
            <a:spLocks/>
          </p:cNvSpPr>
          <p:nvPr/>
        </p:nvSpPr>
        <p:spPr bwMode="auto">
          <a:xfrm>
            <a:off x="258763" y="4437063"/>
            <a:ext cx="2230437" cy="371475"/>
          </a:xfrm>
          <a:custGeom>
            <a:avLst/>
            <a:gdLst>
              <a:gd name="T0" fmla="*/ 1487436 w 1673860"/>
              <a:gd name="T1" fmla="*/ 0 h 371475"/>
              <a:gd name="T2" fmla="*/ 0 w 1673860"/>
              <a:gd name="T3" fmla="*/ 0 h 371475"/>
              <a:gd name="T4" fmla="*/ 0 w 1673860"/>
              <a:gd name="T5" fmla="*/ 371475 h 371475"/>
              <a:gd name="T6" fmla="*/ 1487436 w 1673860"/>
              <a:gd name="T7" fmla="*/ 371475 h 371475"/>
              <a:gd name="T8" fmla="*/ 1673237 w 1673860"/>
              <a:gd name="T9" fmla="*/ 185674 h 371475"/>
              <a:gd name="T10" fmla="*/ 1487436 w 1673860"/>
              <a:gd name="T11" fmla="*/ 0 h 371475"/>
            </a:gdLst>
            <a:ahLst/>
            <a:cxnLst>
              <a:cxn ang="0">
                <a:pos x="T0" y="T1"/>
              </a:cxn>
              <a:cxn ang="0">
                <a:pos x="T2" y="T3"/>
              </a:cxn>
              <a:cxn ang="0">
                <a:pos x="T4" y="T5"/>
              </a:cxn>
              <a:cxn ang="0">
                <a:pos x="T6" y="T7"/>
              </a:cxn>
              <a:cxn ang="0">
                <a:pos x="T8" y="T9"/>
              </a:cxn>
              <a:cxn ang="0">
                <a:pos x="T10" y="T11"/>
              </a:cxn>
            </a:cxnLst>
            <a:rect l="0" t="0" r="r" b="b"/>
            <a:pathLst>
              <a:path w="1673860" h="371475">
                <a:moveTo>
                  <a:pt x="1487436" y="0"/>
                </a:moveTo>
                <a:lnTo>
                  <a:pt x="0" y="0"/>
                </a:lnTo>
                <a:lnTo>
                  <a:pt x="0" y="371475"/>
                </a:lnTo>
                <a:lnTo>
                  <a:pt x="1487436" y="371475"/>
                </a:lnTo>
                <a:lnTo>
                  <a:pt x="1673237" y="185674"/>
                </a:lnTo>
                <a:lnTo>
                  <a:pt x="1487436" y="0"/>
                </a:lnTo>
                <a:close/>
              </a:path>
            </a:pathLst>
          </a:custGeom>
          <a:solidFill>
            <a:srgbClr val="DCE6F1"/>
          </a:solidFill>
          <a:ln>
            <a:noFill/>
          </a:ln>
          <a:extLst/>
        </p:spPr>
        <p:txBody>
          <a:bodyPr lIns="0" tIns="0" rIns="0" bIns="0"/>
          <a:lstStyle/>
          <a:p>
            <a:pPr>
              <a:defRPr/>
            </a:pPr>
            <a:endParaRPr lang="ru-RU">
              <a:solidFill>
                <a:prstClr val="black"/>
              </a:solidFill>
              <a:latin typeface="Arial" charset="0"/>
              <a:cs typeface="+mn-cs"/>
            </a:endParaRPr>
          </a:p>
        </p:txBody>
      </p:sp>
      <p:sp>
        <p:nvSpPr>
          <p:cNvPr id="15398" name="object 39"/>
          <p:cNvSpPr>
            <a:spLocks/>
          </p:cNvSpPr>
          <p:nvPr/>
        </p:nvSpPr>
        <p:spPr bwMode="auto">
          <a:xfrm>
            <a:off x="258763" y="4437063"/>
            <a:ext cx="2230437" cy="371475"/>
          </a:xfrm>
          <a:custGeom>
            <a:avLst/>
            <a:gdLst>
              <a:gd name="T0" fmla="*/ 0 w 1673860"/>
              <a:gd name="T1" fmla="*/ 0 h 371475"/>
              <a:gd name="T2" fmla="*/ 1487436 w 1673860"/>
              <a:gd name="T3" fmla="*/ 0 h 371475"/>
              <a:gd name="T4" fmla="*/ 1673237 w 1673860"/>
              <a:gd name="T5" fmla="*/ 185674 h 371475"/>
              <a:gd name="T6" fmla="*/ 1487436 w 1673860"/>
              <a:gd name="T7" fmla="*/ 371475 h 371475"/>
              <a:gd name="T8" fmla="*/ 0 w 1673860"/>
              <a:gd name="T9" fmla="*/ 371475 h 371475"/>
              <a:gd name="T10" fmla="*/ 0 w 1673860"/>
              <a:gd name="T11" fmla="*/ 0 h 371475"/>
            </a:gdLst>
            <a:ahLst/>
            <a:cxnLst>
              <a:cxn ang="0">
                <a:pos x="T0" y="T1"/>
              </a:cxn>
              <a:cxn ang="0">
                <a:pos x="T2" y="T3"/>
              </a:cxn>
              <a:cxn ang="0">
                <a:pos x="T4" y="T5"/>
              </a:cxn>
              <a:cxn ang="0">
                <a:pos x="T6" y="T7"/>
              </a:cxn>
              <a:cxn ang="0">
                <a:pos x="T8" y="T9"/>
              </a:cxn>
              <a:cxn ang="0">
                <a:pos x="T10" y="T11"/>
              </a:cxn>
            </a:cxnLst>
            <a:rect l="0" t="0" r="r" b="b"/>
            <a:pathLst>
              <a:path w="1673860" h="371475">
                <a:moveTo>
                  <a:pt x="0" y="0"/>
                </a:moveTo>
                <a:lnTo>
                  <a:pt x="1487436" y="0"/>
                </a:lnTo>
                <a:lnTo>
                  <a:pt x="1673237" y="185674"/>
                </a:lnTo>
                <a:lnTo>
                  <a:pt x="1487436" y="371475"/>
                </a:lnTo>
                <a:lnTo>
                  <a:pt x="0" y="371475"/>
                </a:lnTo>
                <a:lnTo>
                  <a:pt x="0" y="0"/>
                </a:lnTo>
                <a:close/>
              </a:path>
            </a:pathLst>
          </a:custGeom>
          <a:noFill/>
          <a:ln w="9525">
            <a:solidFill>
              <a:srgbClr val="497DBA"/>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40" name="object 40"/>
          <p:cNvSpPr txBox="1"/>
          <p:nvPr/>
        </p:nvSpPr>
        <p:spPr>
          <a:xfrm>
            <a:off x="350838" y="4159250"/>
            <a:ext cx="7978775" cy="593725"/>
          </a:xfrm>
          <a:prstGeom prst="rect">
            <a:avLst/>
          </a:prstGeom>
        </p:spPr>
        <p:txBody>
          <a:bodyPr lIns="0" tIns="29209" rIns="0" bIns="0">
            <a:spAutoFit/>
          </a:bodyPr>
          <a:lstStyle/>
          <a:p>
            <a:pPr marL="12700" fontAlgn="auto">
              <a:spcBef>
                <a:spcPts val="229"/>
              </a:spcBef>
              <a:spcAft>
                <a:spcPts val="0"/>
              </a:spcAft>
              <a:defRPr/>
            </a:pPr>
            <a:r>
              <a:rPr b="1" spc="-5" dirty="0">
                <a:solidFill>
                  <a:srgbClr val="FF0000"/>
                </a:solidFill>
                <a:latin typeface="Times New Roman"/>
                <a:cs typeface="Times New Roman"/>
              </a:rPr>
              <a:t>Первый </a:t>
            </a:r>
            <a:r>
              <a:rPr b="1" spc="-15" dirty="0">
                <a:solidFill>
                  <a:srgbClr val="FF0000"/>
                </a:solidFill>
                <a:latin typeface="Times New Roman"/>
                <a:cs typeface="Times New Roman"/>
              </a:rPr>
              <a:t>рабочий </a:t>
            </a:r>
            <a:r>
              <a:rPr b="1" spc="-5" dirty="0">
                <a:solidFill>
                  <a:srgbClr val="FF0000"/>
                </a:solidFill>
                <a:latin typeface="Times New Roman"/>
                <a:cs typeface="Times New Roman"/>
              </a:rPr>
              <a:t>день </a:t>
            </a:r>
            <a:r>
              <a:rPr b="1" spc="-10" dirty="0">
                <a:solidFill>
                  <a:srgbClr val="FF0000"/>
                </a:solidFill>
                <a:latin typeface="Times New Roman"/>
                <a:cs typeface="Times New Roman"/>
              </a:rPr>
              <a:t>апреля </a:t>
            </a:r>
            <a:r>
              <a:rPr b="1" spc="-15" dirty="0">
                <a:solidFill>
                  <a:srgbClr val="FF0000"/>
                </a:solidFill>
                <a:latin typeface="Times New Roman"/>
                <a:cs typeface="Times New Roman"/>
              </a:rPr>
              <a:t>текущего финансового</a:t>
            </a:r>
            <a:r>
              <a:rPr b="1" spc="100" dirty="0">
                <a:solidFill>
                  <a:srgbClr val="FF0000"/>
                </a:solidFill>
                <a:latin typeface="Times New Roman"/>
                <a:cs typeface="Times New Roman"/>
              </a:rPr>
              <a:t> </a:t>
            </a:r>
            <a:r>
              <a:rPr b="1" spc="-30" dirty="0">
                <a:solidFill>
                  <a:srgbClr val="FF0000"/>
                </a:solidFill>
                <a:latin typeface="Times New Roman"/>
                <a:cs typeface="Times New Roman"/>
              </a:rPr>
              <a:t>года</a:t>
            </a:r>
            <a:endParaRPr dirty="0">
              <a:solidFill>
                <a:prstClr val="black"/>
              </a:solidFill>
              <a:latin typeface="Times New Roman"/>
              <a:cs typeface="Times New Roman"/>
            </a:endParaRPr>
          </a:p>
          <a:p>
            <a:pPr marL="537210" fontAlgn="auto">
              <a:spcBef>
                <a:spcPts val="130"/>
              </a:spcBef>
              <a:spcAft>
                <a:spcPts val="0"/>
              </a:spcAft>
              <a:defRPr/>
            </a:pPr>
            <a:r>
              <a:rPr lang="ru-RU" b="1" dirty="0">
                <a:solidFill>
                  <a:prstClr val="black"/>
                </a:solidFill>
                <a:latin typeface="Times New Roman"/>
                <a:cs typeface="Times New Roman"/>
              </a:rPr>
              <a:t>У</a:t>
            </a:r>
            <a:r>
              <a:rPr b="1" dirty="0">
                <a:solidFill>
                  <a:prstClr val="black"/>
                </a:solidFill>
                <a:latin typeface="Times New Roman"/>
                <a:cs typeface="Times New Roman"/>
              </a:rPr>
              <a:t>ФК</a:t>
            </a:r>
            <a:endParaRPr dirty="0">
              <a:solidFill>
                <a:prstClr val="black"/>
              </a:solidFill>
              <a:latin typeface="Times New Roman"/>
              <a:cs typeface="Times New Roman"/>
            </a:endParaRPr>
          </a:p>
        </p:txBody>
      </p:sp>
      <p:sp>
        <p:nvSpPr>
          <p:cNvPr id="41" name="object 41"/>
          <p:cNvSpPr txBox="1"/>
          <p:nvPr/>
        </p:nvSpPr>
        <p:spPr>
          <a:xfrm>
            <a:off x="1198563" y="4897438"/>
            <a:ext cx="3060700" cy="225425"/>
          </a:xfrm>
          <a:prstGeom prst="rect">
            <a:avLst/>
          </a:prstGeom>
        </p:spPr>
        <p:txBody>
          <a:bodyPr lIns="0" tIns="12700" rIns="0" bIns="0">
            <a:spAutoFit/>
          </a:bodyPr>
          <a:lstStyle/>
          <a:p>
            <a:pPr marL="12700" fontAlgn="auto">
              <a:spcBef>
                <a:spcPts val="100"/>
              </a:spcBef>
              <a:spcAft>
                <a:spcPts val="0"/>
              </a:spcAft>
              <a:defRPr/>
            </a:pPr>
            <a:r>
              <a:rPr sz="1400" spc="-5" dirty="0">
                <a:solidFill>
                  <a:prstClr val="black"/>
                </a:solidFill>
                <a:latin typeface="Times New Roman"/>
                <a:cs typeface="Times New Roman"/>
              </a:rPr>
              <a:t>Формирование </a:t>
            </a:r>
            <a:r>
              <a:rPr sz="1400" dirty="0">
                <a:solidFill>
                  <a:prstClr val="black"/>
                </a:solidFill>
                <a:latin typeface="Times New Roman"/>
                <a:cs typeface="Times New Roman"/>
              </a:rPr>
              <a:t>и</a:t>
            </a:r>
            <a:r>
              <a:rPr sz="1400" spc="-90" dirty="0">
                <a:solidFill>
                  <a:prstClr val="black"/>
                </a:solidFill>
                <a:latin typeface="Times New Roman"/>
                <a:cs typeface="Times New Roman"/>
              </a:rPr>
              <a:t> </a:t>
            </a:r>
            <a:r>
              <a:rPr sz="1400" spc="-5" dirty="0">
                <a:solidFill>
                  <a:prstClr val="black"/>
                </a:solidFill>
                <a:latin typeface="Times New Roman"/>
                <a:cs typeface="Times New Roman"/>
              </a:rPr>
              <a:t>направление</a:t>
            </a:r>
            <a:endParaRPr sz="1400" dirty="0">
              <a:solidFill>
                <a:prstClr val="black"/>
              </a:solidFill>
              <a:latin typeface="Times New Roman"/>
              <a:cs typeface="Times New Roman"/>
            </a:endParaRPr>
          </a:p>
        </p:txBody>
      </p:sp>
      <p:sp>
        <p:nvSpPr>
          <p:cNvPr id="15401" name="object 42"/>
          <p:cNvSpPr>
            <a:spLocks noChangeArrowheads="1"/>
          </p:cNvSpPr>
          <p:nvPr/>
        </p:nvSpPr>
        <p:spPr bwMode="auto">
          <a:xfrm>
            <a:off x="846138" y="5276850"/>
            <a:ext cx="3355975" cy="958850"/>
          </a:xfrm>
          <a:prstGeom prst="rect">
            <a:avLst/>
          </a:prstGeom>
          <a:blipFill dpi="0" rotWithShape="1">
            <a:blip r:embed="rId18"/>
            <a:srcRect/>
            <a:stretch>
              <a:fillRect/>
            </a:stretch>
          </a:blipFill>
          <a:ln>
            <a:noFill/>
          </a:ln>
          <a:extLst/>
        </p:spPr>
        <p:txBody>
          <a:bodyPr lIns="0" tIns="0" rIns="0" bIns="0"/>
          <a:lstStyle/>
          <a:p>
            <a:pPr>
              <a:defRPr/>
            </a:pPr>
            <a:endParaRPr lang="ru-RU">
              <a:solidFill>
                <a:prstClr val="black"/>
              </a:solidFill>
              <a:cs typeface="+mn-cs"/>
            </a:endParaRPr>
          </a:p>
        </p:txBody>
      </p:sp>
      <p:sp>
        <p:nvSpPr>
          <p:cNvPr id="15402" name="object 43"/>
          <p:cNvSpPr>
            <a:spLocks noChangeArrowheads="1"/>
          </p:cNvSpPr>
          <p:nvPr/>
        </p:nvSpPr>
        <p:spPr bwMode="auto">
          <a:xfrm>
            <a:off x="820738" y="5286375"/>
            <a:ext cx="3548062" cy="1000125"/>
          </a:xfrm>
          <a:prstGeom prst="rect">
            <a:avLst/>
          </a:prstGeom>
          <a:blipFill dpi="0" rotWithShape="1">
            <a:blip r:embed="rId19"/>
            <a:srcRect/>
            <a:stretch>
              <a:fillRect/>
            </a:stretch>
          </a:blipFill>
          <a:ln>
            <a:noFill/>
          </a:ln>
          <a:extLst/>
        </p:spPr>
        <p:txBody>
          <a:bodyPr lIns="0" tIns="0" rIns="0" bIns="0"/>
          <a:lstStyle/>
          <a:p>
            <a:pPr>
              <a:defRPr/>
            </a:pPr>
            <a:endParaRPr lang="ru-RU">
              <a:solidFill>
                <a:prstClr val="black"/>
              </a:solidFill>
              <a:cs typeface="+mn-cs"/>
            </a:endParaRPr>
          </a:p>
        </p:txBody>
      </p:sp>
      <p:sp>
        <p:nvSpPr>
          <p:cNvPr id="139304" name="object 44"/>
          <p:cNvSpPr txBox="1">
            <a:spLocks noChangeArrowheads="1"/>
          </p:cNvSpPr>
          <p:nvPr/>
        </p:nvSpPr>
        <p:spPr bwMode="auto">
          <a:xfrm>
            <a:off x="912813" y="5299075"/>
            <a:ext cx="3225800" cy="804863"/>
          </a:xfrm>
          <a:prstGeom prst="rect">
            <a:avLst/>
          </a:prstGeom>
          <a:solidFill>
            <a:srgbClr val="FFFFFF"/>
          </a:solidFill>
          <a:ln w="9525">
            <a:solidFill>
              <a:srgbClr val="0000FF"/>
            </a:solidFill>
            <a:miter lim="800000"/>
            <a:headEnd/>
            <a:tailEnd/>
          </a:ln>
        </p:spPr>
        <p:txBody>
          <a:bodyPr lIns="0" tIns="61594" rIns="0" bIns="0">
            <a:spAutoFit/>
          </a:bodyPr>
          <a:lstStyle/>
          <a:p>
            <a:pPr marL="533400">
              <a:spcBef>
                <a:spcPts val="488"/>
              </a:spcBef>
            </a:pPr>
            <a:r>
              <a:rPr lang="ru-RU" sz="1600" b="1">
                <a:solidFill>
                  <a:srgbClr val="000000"/>
                </a:solidFill>
                <a:latin typeface="Times New Roman" pitchFamily="18" charset="0"/>
                <a:cs typeface="Times New Roman" pitchFamily="18" charset="0"/>
              </a:rPr>
              <a:t>Уведомление о</a:t>
            </a:r>
            <a:endParaRPr lang="ru-RU" sz="1600">
              <a:solidFill>
                <a:srgbClr val="000000"/>
              </a:solidFill>
              <a:latin typeface="Times New Roman" pitchFamily="18" charset="0"/>
              <a:cs typeface="Times New Roman" pitchFamily="18" charset="0"/>
            </a:endParaRPr>
          </a:p>
          <a:p>
            <a:pPr marL="533400"/>
            <a:r>
              <a:rPr lang="ru-RU" sz="1600" b="1">
                <a:solidFill>
                  <a:srgbClr val="000000"/>
                </a:solidFill>
                <a:latin typeface="Times New Roman" pitchFamily="18" charset="0"/>
                <a:cs typeface="Times New Roman" pitchFamily="18" charset="0"/>
              </a:rPr>
              <a:t>превышении БО  неиспользованных ЛБО</a:t>
            </a:r>
            <a:endParaRPr lang="ru-RU" sz="1600">
              <a:solidFill>
                <a:srgbClr val="000000"/>
              </a:solidFill>
              <a:latin typeface="Times New Roman" pitchFamily="18" charset="0"/>
              <a:cs typeface="Times New Roman" pitchFamily="18" charset="0"/>
            </a:endParaRPr>
          </a:p>
        </p:txBody>
      </p:sp>
      <p:sp>
        <p:nvSpPr>
          <p:cNvPr id="15404" name="object 45"/>
          <p:cNvSpPr>
            <a:spLocks noChangeArrowheads="1"/>
          </p:cNvSpPr>
          <p:nvPr/>
        </p:nvSpPr>
        <p:spPr bwMode="auto">
          <a:xfrm>
            <a:off x="6180138" y="5099050"/>
            <a:ext cx="2762250" cy="776288"/>
          </a:xfrm>
          <a:prstGeom prst="rect">
            <a:avLst/>
          </a:prstGeom>
          <a:blipFill dpi="0" rotWithShape="1">
            <a:blip r:embed="rId20"/>
            <a:srcRect/>
            <a:stretch>
              <a:fillRect/>
            </a:stretch>
          </a:blipFill>
          <a:ln>
            <a:noFill/>
          </a:ln>
          <a:extLst/>
        </p:spPr>
        <p:txBody>
          <a:bodyPr lIns="0" tIns="0" rIns="0" bIns="0"/>
          <a:lstStyle/>
          <a:p>
            <a:pPr>
              <a:defRPr/>
            </a:pPr>
            <a:endParaRPr lang="ru-RU">
              <a:solidFill>
                <a:prstClr val="black"/>
              </a:solidFill>
              <a:cs typeface="+mn-cs"/>
            </a:endParaRPr>
          </a:p>
        </p:txBody>
      </p:sp>
      <p:sp>
        <p:nvSpPr>
          <p:cNvPr id="15405" name="object 46"/>
          <p:cNvSpPr>
            <a:spLocks/>
          </p:cNvSpPr>
          <p:nvPr/>
        </p:nvSpPr>
        <p:spPr bwMode="auto">
          <a:xfrm>
            <a:off x="6246813" y="5124450"/>
            <a:ext cx="2635250" cy="681038"/>
          </a:xfrm>
          <a:custGeom>
            <a:avLst/>
            <a:gdLst>
              <a:gd name="T0" fmla="*/ 0 w 1976754"/>
              <a:gd name="T1" fmla="*/ 681494 h 681989"/>
              <a:gd name="T2" fmla="*/ 1976247 w 1976754"/>
              <a:gd name="T3" fmla="*/ 681494 h 681989"/>
              <a:gd name="T4" fmla="*/ 1976247 w 1976754"/>
              <a:gd name="T5" fmla="*/ 0 h 681989"/>
              <a:gd name="T6" fmla="*/ 0 w 1976754"/>
              <a:gd name="T7" fmla="*/ 0 h 681989"/>
              <a:gd name="T8" fmla="*/ 0 w 1976754"/>
              <a:gd name="T9" fmla="*/ 681494 h 681989"/>
            </a:gdLst>
            <a:ahLst/>
            <a:cxnLst>
              <a:cxn ang="0">
                <a:pos x="T0" y="T1"/>
              </a:cxn>
              <a:cxn ang="0">
                <a:pos x="T2" y="T3"/>
              </a:cxn>
              <a:cxn ang="0">
                <a:pos x="T4" y="T5"/>
              </a:cxn>
              <a:cxn ang="0">
                <a:pos x="T6" y="T7"/>
              </a:cxn>
              <a:cxn ang="0">
                <a:pos x="T8" y="T9"/>
              </a:cxn>
            </a:cxnLst>
            <a:rect l="0" t="0" r="r" b="b"/>
            <a:pathLst>
              <a:path w="1976754" h="681989">
                <a:moveTo>
                  <a:pt x="0" y="681494"/>
                </a:moveTo>
                <a:lnTo>
                  <a:pt x="1976247" y="681494"/>
                </a:lnTo>
                <a:lnTo>
                  <a:pt x="1976247" y="0"/>
                </a:lnTo>
                <a:lnTo>
                  <a:pt x="0" y="0"/>
                </a:lnTo>
                <a:lnTo>
                  <a:pt x="0" y="681494"/>
                </a:lnTo>
                <a:close/>
              </a:path>
            </a:pathLst>
          </a:custGeom>
          <a:solidFill>
            <a:srgbClr val="EBF0DE"/>
          </a:solidFill>
          <a:ln>
            <a:noFill/>
          </a:ln>
          <a:extLst/>
        </p:spPr>
        <p:txBody>
          <a:bodyPr lIns="0" tIns="0" rIns="0" bIns="0"/>
          <a:lstStyle/>
          <a:p>
            <a:pPr>
              <a:defRPr/>
            </a:pPr>
            <a:endParaRPr lang="ru-RU">
              <a:solidFill>
                <a:prstClr val="black"/>
              </a:solidFill>
              <a:latin typeface="Arial" charset="0"/>
              <a:cs typeface="+mn-cs"/>
            </a:endParaRPr>
          </a:p>
        </p:txBody>
      </p:sp>
      <p:sp>
        <p:nvSpPr>
          <p:cNvPr id="15406" name="object 47"/>
          <p:cNvSpPr>
            <a:spLocks/>
          </p:cNvSpPr>
          <p:nvPr/>
        </p:nvSpPr>
        <p:spPr bwMode="auto">
          <a:xfrm>
            <a:off x="6246813" y="5124450"/>
            <a:ext cx="2635250" cy="681038"/>
          </a:xfrm>
          <a:custGeom>
            <a:avLst/>
            <a:gdLst>
              <a:gd name="T0" fmla="*/ 0 w 1976754"/>
              <a:gd name="T1" fmla="*/ 681494 h 681989"/>
              <a:gd name="T2" fmla="*/ 1976247 w 1976754"/>
              <a:gd name="T3" fmla="*/ 681494 h 681989"/>
              <a:gd name="T4" fmla="*/ 1976247 w 1976754"/>
              <a:gd name="T5" fmla="*/ 0 h 681989"/>
              <a:gd name="T6" fmla="*/ 0 w 1976754"/>
              <a:gd name="T7" fmla="*/ 0 h 681989"/>
              <a:gd name="T8" fmla="*/ 0 w 1976754"/>
              <a:gd name="T9" fmla="*/ 681494 h 681989"/>
            </a:gdLst>
            <a:ahLst/>
            <a:cxnLst>
              <a:cxn ang="0">
                <a:pos x="T0" y="T1"/>
              </a:cxn>
              <a:cxn ang="0">
                <a:pos x="T2" y="T3"/>
              </a:cxn>
              <a:cxn ang="0">
                <a:pos x="T4" y="T5"/>
              </a:cxn>
              <a:cxn ang="0">
                <a:pos x="T6" y="T7"/>
              </a:cxn>
              <a:cxn ang="0">
                <a:pos x="T8" y="T9"/>
              </a:cxn>
            </a:cxnLst>
            <a:rect l="0" t="0" r="r" b="b"/>
            <a:pathLst>
              <a:path w="1976754" h="681989">
                <a:moveTo>
                  <a:pt x="0" y="681494"/>
                </a:moveTo>
                <a:lnTo>
                  <a:pt x="1976247" y="681494"/>
                </a:lnTo>
                <a:lnTo>
                  <a:pt x="1976247" y="0"/>
                </a:lnTo>
                <a:lnTo>
                  <a:pt x="0" y="0"/>
                </a:lnTo>
                <a:lnTo>
                  <a:pt x="0" y="681494"/>
                </a:lnTo>
                <a:close/>
              </a:path>
            </a:pathLst>
          </a:custGeom>
          <a:noFill/>
          <a:ln w="9525">
            <a:solidFill>
              <a:srgbClr val="9BBA58"/>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407" name="object 48"/>
          <p:cNvSpPr>
            <a:spLocks noChangeArrowheads="1"/>
          </p:cNvSpPr>
          <p:nvPr/>
        </p:nvSpPr>
        <p:spPr bwMode="auto">
          <a:xfrm>
            <a:off x="6178550" y="6038850"/>
            <a:ext cx="2763838" cy="735013"/>
          </a:xfrm>
          <a:prstGeom prst="rect">
            <a:avLst/>
          </a:prstGeom>
          <a:blipFill dpi="0" rotWithShape="1">
            <a:blip r:embed="rId21"/>
            <a:srcRect/>
            <a:stretch>
              <a:fillRect/>
            </a:stretch>
          </a:blipFill>
          <a:ln>
            <a:noFill/>
          </a:ln>
          <a:extLst/>
        </p:spPr>
        <p:txBody>
          <a:bodyPr lIns="0" tIns="0" rIns="0" bIns="0"/>
          <a:lstStyle/>
          <a:p>
            <a:pPr>
              <a:defRPr/>
            </a:pPr>
            <a:endParaRPr lang="ru-RU">
              <a:solidFill>
                <a:prstClr val="black"/>
              </a:solidFill>
              <a:cs typeface="+mn-cs"/>
            </a:endParaRPr>
          </a:p>
        </p:txBody>
      </p:sp>
      <p:sp>
        <p:nvSpPr>
          <p:cNvPr id="15408" name="object 49"/>
          <p:cNvSpPr>
            <a:spLocks/>
          </p:cNvSpPr>
          <p:nvPr/>
        </p:nvSpPr>
        <p:spPr bwMode="auto">
          <a:xfrm>
            <a:off x="6242050" y="6062663"/>
            <a:ext cx="2640013" cy="641350"/>
          </a:xfrm>
          <a:custGeom>
            <a:avLst/>
            <a:gdLst>
              <a:gd name="T0" fmla="*/ 0 w 1978659"/>
              <a:gd name="T1" fmla="*/ 641286 h 641350"/>
              <a:gd name="T2" fmla="*/ 1978279 w 1978659"/>
              <a:gd name="T3" fmla="*/ 641286 h 641350"/>
              <a:gd name="T4" fmla="*/ 1978279 w 1978659"/>
              <a:gd name="T5" fmla="*/ 0 h 641350"/>
              <a:gd name="T6" fmla="*/ 0 w 1978659"/>
              <a:gd name="T7" fmla="*/ 0 h 641350"/>
              <a:gd name="T8" fmla="*/ 0 w 1978659"/>
              <a:gd name="T9" fmla="*/ 641286 h 641350"/>
            </a:gdLst>
            <a:ahLst/>
            <a:cxnLst>
              <a:cxn ang="0">
                <a:pos x="T0" y="T1"/>
              </a:cxn>
              <a:cxn ang="0">
                <a:pos x="T2" y="T3"/>
              </a:cxn>
              <a:cxn ang="0">
                <a:pos x="T4" y="T5"/>
              </a:cxn>
              <a:cxn ang="0">
                <a:pos x="T6" y="T7"/>
              </a:cxn>
              <a:cxn ang="0">
                <a:pos x="T8" y="T9"/>
              </a:cxn>
            </a:cxnLst>
            <a:rect l="0" t="0" r="r" b="b"/>
            <a:pathLst>
              <a:path w="1978659" h="641350">
                <a:moveTo>
                  <a:pt x="0" y="641286"/>
                </a:moveTo>
                <a:lnTo>
                  <a:pt x="1978279" y="641286"/>
                </a:lnTo>
                <a:lnTo>
                  <a:pt x="1978279" y="0"/>
                </a:lnTo>
                <a:lnTo>
                  <a:pt x="0" y="0"/>
                </a:lnTo>
                <a:lnTo>
                  <a:pt x="0" y="641286"/>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15409" name="object 50"/>
          <p:cNvSpPr>
            <a:spLocks/>
          </p:cNvSpPr>
          <p:nvPr/>
        </p:nvSpPr>
        <p:spPr bwMode="auto">
          <a:xfrm>
            <a:off x="6242050" y="6062663"/>
            <a:ext cx="2640013" cy="641350"/>
          </a:xfrm>
          <a:custGeom>
            <a:avLst/>
            <a:gdLst>
              <a:gd name="T0" fmla="*/ 0 w 1978659"/>
              <a:gd name="T1" fmla="*/ 641286 h 641350"/>
              <a:gd name="T2" fmla="*/ 1978279 w 1978659"/>
              <a:gd name="T3" fmla="*/ 641286 h 641350"/>
              <a:gd name="T4" fmla="*/ 1978279 w 1978659"/>
              <a:gd name="T5" fmla="*/ 0 h 641350"/>
              <a:gd name="T6" fmla="*/ 0 w 1978659"/>
              <a:gd name="T7" fmla="*/ 0 h 641350"/>
              <a:gd name="T8" fmla="*/ 0 w 1978659"/>
              <a:gd name="T9" fmla="*/ 641286 h 641350"/>
            </a:gdLst>
            <a:ahLst/>
            <a:cxnLst>
              <a:cxn ang="0">
                <a:pos x="T0" y="T1"/>
              </a:cxn>
              <a:cxn ang="0">
                <a:pos x="T2" y="T3"/>
              </a:cxn>
              <a:cxn ang="0">
                <a:pos x="T4" y="T5"/>
              </a:cxn>
              <a:cxn ang="0">
                <a:pos x="T6" y="T7"/>
              </a:cxn>
              <a:cxn ang="0">
                <a:pos x="T8" y="T9"/>
              </a:cxn>
            </a:cxnLst>
            <a:rect l="0" t="0" r="r" b="b"/>
            <a:pathLst>
              <a:path w="1978659" h="641350">
                <a:moveTo>
                  <a:pt x="0" y="641286"/>
                </a:moveTo>
                <a:lnTo>
                  <a:pt x="1978279" y="641286"/>
                </a:lnTo>
                <a:lnTo>
                  <a:pt x="1978279" y="0"/>
                </a:lnTo>
                <a:lnTo>
                  <a:pt x="0" y="0"/>
                </a:lnTo>
                <a:lnTo>
                  <a:pt x="0" y="641286"/>
                </a:lnTo>
                <a:close/>
              </a:path>
            </a:pathLst>
          </a:custGeom>
          <a:noFill/>
          <a:ln w="9524">
            <a:solidFill>
              <a:srgbClr val="F79546"/>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15410" name="object 51"/>
          <p:cNvSpPr>
            <a:spLocks noChangeArrowheads="1"/>
          </p:cNvSpPr>
          <p:nvPr/>
        </p:nvSpPr>
        <p:spPr bwMode="auto">
          <a:xfrm>
            <a:off x="6056313" y="4921250"/>
            <a:ext cx="1854200" cy="388938"/>
          </a:xfrm>
          <a:prstGeom prst="rect">
            <a:avLst/>
          </a:prstGeom>
          <a:blipFill dpi="0" rotWithShape="1">
            <a:blip r:embed="rId22"/>
            <a:srcRect/>
            <a:stretch>
              <a:fillRect/>
            </a:stretch>
          </a:blipFill>
          <a:ln>
            <a:noFill/>
          </a:ln>
          <a:extLst/>
        </p:spPr>
        <p:txBody>
          <a:bodyPr lIns="0" tIns="0" rIns="0" bIns="0"/>
          <a:lstStyle/>
          <a:p>
            <a:pPr>
              <a:defRPr/>
            </a:pPr>
            <a:endParaRPr lang="ru-RU">
              <a:solidFill>
                <a:prstClr val="black"/>
              </a:solidFill>
              <a:cs typeface="+mn-cs"/>
            </a:endParaRPr>
          </a:p>
        </p:txBody>
      </p:sp>
      <p:sp>
        <p:nvSpPr>
          <p:cNvPr id="15411" name="object 52"/>
          <p:cNvSpPr>
            <a:spLocks noChangeArrowheads="1"/>
          </p:cNvSpPr>
          <p:nvPr/>
        </p:nvSpPr>
        <p:spPr bwMode="auto">
          <a:xfrm>
            <a:off x="6367463" y="4867275"/>
            <a:ext cx="1212850" cy="565150"/>
          </a:xfrm>
          <a:prstGeom prst="rect">
            <a:avLst/>
          </a:prstGeom>
          <a:blipFill dpi="0" rotWithShape="1">
            <a:blip r:embed="rId23"/>
            <a:srcRect/>
            <a:stretch>
              <a:fillRect/>
            </a:stretch>
          </a:blipFill>
          <a:ln>
            <a:noFill/>
          </a:ln>
          <a:extLst/>
        </p:spPr>
        <p:txBody>
          <a:bodyPr lIns="0" tIns="0" rIns="0" bIns="0"/>
          <a:lstStyle/>
          <a:p>
            <a:pPr>
              <a:defRPr/>
            </a:pPr>
            <a:endParaRPr lang="ru-RU">
              <a:solidFill>
                <a:prstClr val="black"/>
              </a:solidFill>
              <a:cs typeface="+mn-cs"/>
            </a:endParaRPr>
          </a:p>
        </p:txBody>
      </p:sp>
      <p:sp>
        <p:nvSpPr>
          <p:cNvPr id="15412" name="object 53"/>
          <p:cNvSpPr>
            <a:spLocks/>
          </p:cNvSpPr>
          <p:nvPr/>
        </p:nvSpPr>
        <p:spPr bwMode="auto">
          <a:xfrm>
            <a:off x="6119813" y="4945063"/>
            <a:ext cx="1728787" cy="293687"/>
          </a:xfrm>
          <a:custGeom>
            <a:avLst/>
            <a:gdLst>
              <a:gd name="T0" fmla="*/ 1149603 w 1296670"/>
              <a:gd name="T1" fmla="*/ 0 h 294004"/>
              <a:gd name="T2" fmla="*/ 0 w 1296670"/>
              <a:gd name="T3" fmla="*/ 0 h 294004"/>
              <a:gd name="T4" fmla="*/ 0 w 1296670"/>
              <a:gd name="T5" fmla="*/ 293878 h 294004"/>
              <a:gd name="T6" fmla="*/ 1149603 w 1296670"/>
              <a:gd name="T7" fmla="*/ 293878 h 294004"/>
              <a:gd name="T8" fmla="*/ 1296542 w 1296670"/>
              <a:gd name="T9" fmla="*/ 146939 h 294004"/>
              <a:gd name="T10" fmla="*/ 1149603 w 1296670"/>
              <a:gd name="T11" fmla="*/ 0 h 294004"/>
            </a:gdLst>
            <a:ahLst/>
            <a:cxnLst>
              <a:cxn ang="0">
                <a:pos x="T0" y="T1"/>
              </a:cxn>
              <a:cxn ang="0">
                <a:pos x="T2" y="T3"/>
              </a:cxn>
              <a:cxn ang="0">
                <a:pos x="T4" y="T5"/>
              </a:cxn>
              <a:cxn ang="0">
                <a:pos x="T6" y="T7"/>
              </a:cxn>
              <a:cxn ang="0">
                <a:pos x="T8" y="T9"/>
              </a:cxn>
              <a:cxn ang="0">
                <a:pos x="T10" y="T11"/>
              </a:cxn>
            </a:cxnLst>
            <a:rect l="0" t="0" r="r" b="b"/>
            <a:pathLst>
              <a:path w="1296670" h="294004">
                <a:moveTo>
                  <a:pt x="1149603" y="0"/>
                </a:moveTo>
                <a:lnTo>
                  <a:pt x="0" y="0"/>
                </a:lnTo>
                <a:lnTo>
                  <a:pt x="0" y="293878"/>
                </a:lnTo>
                <a:lnTo>
                  <a:pt x="1149603" y="293878"/>
                </a:lnTo>
                <a:lnTo>
                  <a:pt x="1296542" y="146939"/>
                </a:lnTo>
                <a:lnTo>
                  <a:pt x="1149603" y="0"/>
                </a:lnTo>
                <a:close/>
              </a:path>
            </a:pathLst>
          </a:custGeom>
          <a:solidFill>
            <a:srgbClr val="EBF0DE"/>
          </a:solidFill>
          <a:ln>
            <a:noFill/>
          </a:ln>
          <a:extLst/>
        </p:spPr>
        <p:txBody>
          <a:bodyPr lIns="0" tIns="0" rIns="0" bIns="0"/>
          <a:lstStyle/>
          <a:p>
            <a:pPr>
              <a:defRPr/>
            </a:pPr>
            <a:endParaRPr lang="ru-RU">
              <a:solidFill>
                <a:prstClr val="black"/>
              </a:solidFill>
              <a:latin typeface="Arial" charset="0"/>
              <a:cs typeface="+mn-cs"/>
            </a:endParaRPr>
          </a:p>
        </p:txBody>
      </p:sp>
      <p:sp>
        <p:nvSpPr>
          <p:cNvPr id="15413" name="object 54"/>
          <p:cNvSpPr>
            <a:spLocks/>
          </p:cNvSpPr>
          <p:nvPr/>
        </p:nvSpPr>
        <p:spPr bwMode="auto">
          <a:xfrm>
            <a:off x="6119813" y="4945063"/>
            <a:ext cx="1728787" cy="293687"/>
          </a:xfrm>
          <a:custGeom>
            <a:avLst/>
            <a:gdLst>
              <a:gd name="T0" fmla="*/ 0 w 1296670"/>
              <a:gd name="T1" fmla="*/ 0 h 294004"/>
              <a:gd name="T2" fmla="*/ 1149603 w 1296670"/>
              <a:gd name="T3" fmla="*/ 0 h 294004"/>
              <a:gd name="T4" fmla="*/ 1296542 w 1296670"/>
              <a:gd name="T5" fmla="*/ 146939 h 294004"/>
              <a:gd name="T6" fmla="*/ 1149603 w 1296670"/>
              <a:gd name="T7" fmla="*/ 293878 h 294004"/>
              <a:gd name="T8" fmla="*/ 0 w 1296670"/>
              <a:gd name="T9" fmla="*/ 293878 h 294004"/>
              <a:gd name="T10" fmla="*/ 0 w 1296670"/>
              <a:gd name="T11" fmla="*/ 0 h 294004"/>
            </a:gdLst>
            <a:ahLst/>
            <a:cxnLst>
              <a:cxn ang="0">
                <a:pos x="T0" y="T1"/>
              </a:cxn>
              <a:cxn ang="0">
                <a:pos x="T2" y="T3"/>
              </a:cxn>
              <a:cxn ang="0">
                <a:pos x="T4" y="T5"/>
              </a:cxn>
              <a:cxn ang="0">
                <a:pos x="T6" y="T7"/>
              </a:cxn>
              <a:cxn ang="0">
                <a:pos x="T8" y="T9"/>
              </a:cxn>
              <a:cxn ang="0">
                <a:pos x="T10" y="T11"/>
              </a:cxn>
            </a:cxnLst>
            <a:rect l="0" t="0" r="r" b="b"/>
            <a:pathLst>
              <a:path w="1296670" h="294004">
                <a:moveTo>
                  <a:pt x="0" y="0"/>
                </a:moveTo>
                <a:lnTo>
                  <a:pt x="1149603" y="0"/>
                </a:lnTo>
                <a:lnTo>
                  <a:pt x="1296542" y="146939"/>
                </a:lnTo>
                <a:lnTo>
                  <a:pt x="1149603" y="293878"/>
                </a:lnTo>
                <a:lnTo>
                  <a:pt x="0" y="293878"/>
                </a:lnTo>
                <a:lnTo>
                  <a:pt x="0" y="0"/>
                </a:lnTo>
                <a:close/>
              </a:path>
            </a:pathLst>
          </a:custGeom>
          <a:noFill/>
          <a:ln w="9525">
            <a:solidFill>
              <a:srgbClr val="9BBA58"/>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55" name="object 55"/>
          <p:cNvSpPr txBox="1"/>
          <p:nvPr/>
        </p:nvSpPr>
        <p:spPr>
          <a:xfrm>
            <a:off x="6591300" y="4935538"/>
            <a:ext cx="690563" cy="287337"/>
          </a:xfrm>
          <a:prstGeom prst="rect">
            <a:avLst/>
          </a:prstGeom>
        </p:spPr>
        <p:txBody>
          <a:bodyPr lIns="0" tIns="12700" rIns="0" bIns="0">
            <a:spAutoFit/>
          </a:bodyPr>
          <a:lstStyle/>
          <a:p>
            <a:pPr marL="12700" fontAlgn="auto">
              <a:spcBef>
                <a:spcPts val="100"/>
              </a:spcBef>
              <a:spcAft>
                <a:spcPts val="0"/>
              </a:spcAft>
              <a:defRPr/>
            </a:pPr>
            <a:r>
              <a:rPr b="1" dirty="0">
                <a:solidFill>
                  <a:prstClr val="black"/>
                </a:solidFill>
                <a:latin typeface="Times New Roman"/>
                <a:cs typeface="Times New Roman"/>
              </a:rPr>
              <a:t>П</a:t>
            </a:r>
            <a:r>
              <a:rPr b="1" spc="-15" dirty="0">
                <a:solidFill>
                  <a:prstClr val="black"/>
                </a:solidFill>
                <a:latin typeface="Times New Roman"/>
                <a:cs typeface="Times New Roman"/>
              </a:rPr>
              <a:t>Б</a:t>
            </a:r>
            <a:r>
              <a:rPr b="1" dirty="0">
                <a:solidFill>
                  <a:prstClr val="black"/>
                </a:solidFill>
                <a:latin typeface="Times New Roman"/>
                <a:cs typeface="Times New Roman"/>
              </a:rPr>
              <a:t>С</a:t>
            </a:r>
            <a:endParaRPr>
              <a:solidFill>
                <a:prstClr val="black"/>
              </a:solidFill>
              <a:latin typeface="Times New Roman"/>
              <a:cs typeface="Times New Roman"/>
            </a:endParaRPr>
          </a:p>
        </p:txBody>
      </p:sp>
      <p:sp>
        <p:nvSpPr>
          <p:cNvPr id="15415" name="object 56"/>
          <p:cNvSpPr>
            <a:spLocks noChangeArrowheads="1"/>
          </p:cNvSpPr>
          <p:nvPr/>
        </p:nvSpPr>
        <p:spPr bwMode="auto">
          <a:xfrm>
            <a:off x="6056313" y="5851525"/>
            <a:ext cx="1854200" cy="390525"/>
          </a:xfrm>
          <a:prstGeom prst="rect">
            <a:avLst/>
          </a:prstGeom>
          <a:blipFill dpi="0" rotWithShape="1">
            <a:blip r:embed="rId24"/>
            <a:srcRect/>
            <a:stretch>
              <a:fillRect/>
            </a:stretch>
          </a:blipFill>
          <a:ln>
            <a:noFill/>
          </a:ln>
          <a:extLst/>
        </p:spPr>
        <p:txBody>
          <a:bodyPr lIns="0" tIns="0" rIns="0" bIns="0"/>
          <a:lstStyle/>
          <a:p>
            <a:pPr>
              <a:defRPr/>
            </a:pPr>
            <a:endParaRPr lang="ru-RU">
              <a:solidFill>
                <a:prstClr val="black"/>
              </a:solidFill>
              <a:cs typeface="+mn-cs"/>
            </a:endParaRPr>
          </a:p>
        </p:txBody>
      </p:sp>
      <p:sp>
        <p:nvSpPr>
          <p:cNvPr id="15416" name="object 57"/>
          <p:cNvSpPr>
            <a:spLocks noChangeArrowheads="1"/>
          </p:cNvSpPr>
          <p:nvPr/>
        </p:nvSpPr>
        <p:spPr bwMode="auto">
          <a:xfrm>
            <a:off x="6294438" y="5799138"/>
            <a:ext cx="1355725" cy="565150"/>
          </a:xfrm>
          <a:prstGeom prst="rect">
            <a:avLst/>
          </a:prstGeom>
          <a:blipFill dpi="0" rotWithShape="1">
            <a:blip r:embed="rId14"/>
            <a:srcRect/>
            <a:stretch>
              <a:fillRect/>
            </a:stretch>
          </a:blipFill>
          <a:ln>
            <a:noFill/>
          </a:ln>
          <a:extLst/>
        </p:spPr>
        <p:txBody>
          <a:bodyPr lIns="0" tIns="0" rIns="0" bIns="0"/>
          <a:lstStyle/>
          <a:p>
            <a:pPr>
              <a:defRPr/>
            </a:pPr>
            <a:endParaRPr lang="ru-RU">
              <a:solidFill>
                <a:prstClr val="black"/>
              </a:solidFill>
              <a:cs typeface="+mn-cs"/>
            </a:endParaRPr>
          </a:p>
        </p:txBody>
      </p:sp>
      <p:sp>
        <p:nvSpPr>
          <p:cNvPr id="15417" name="object 58"/>
          <p:cNvSpPr>
            <a:spLocks/>
          </p:cNvSpPr>
          <p:nvPr/>
        </p:nvSpPr>
        <p:spPr bwMode="auto">
          <a:xfrm>
            <a:off x="6119813" y="5876925"/>
            <a:ext cx="1728787" cy="293688"/>
          </a:xfrm>
          <a:custGeom>
            <a:avLst/>
            <a:gdLst>
              <a:gd name="T0" fmla="*/ 1149603 w 1296670"/>
              <a:gd name="T1" fmla="*/ 0 h 294004"/>
              <a:gd name="T2" fmla="*/ 0 w 1296670"/>
              <a:gd name="T3" fmla="*/ 0 h 294004"/>
              <a:gd name="T4" fmla="*/ 0 w 1296670"/>
              <a:gd name="T5" fmla="*/ 293890 h 294004"/>
              <a:gd name="T6" fmla="*/ 1149603 w 1296670"/>
              <a:gd name="T7" fmla="*/ 293890 h 294004"/>
              <a:gd name="T8" fmla="*/ 1296542 w 1296670"/>
              <a:gd name="T9" fmla="*/ 146951 h 294004"/>
              <a:gd name="T10" fmla="*/ 1149603 w 1296670"/>
              <a:gd name="T11" fmla="*/ 0 h 294004"/>
            </a:gdLst>
            <a:ahLst/>
            <a:cxnLst>
              <a:cxn ang="0">
                <a:pos x="T0" y="T1"/>
              </a:cxn>
              <a:cxn ang="0">
                <a:pos x="T2" y="T3"/>
              </a:cxn>
              <a:cxn ang="0">
                <a:pos x="T4" y="T5"/>
              </a:cxn>
              <a:cxn ang="0">
                <a:pos x="T6" y="T7"/>
              </a:cxn>
              <a:cxn ang="0">
                <a:pos x="T8" y="T9"/>
              </a:cxn>
              <a:cxn ang="0">
                <a:pos x="T10" y="T11"/>
              </a:cxn>
            </a:cxnLst>
            <a:rect l="0" t="0" r="r" b="b"/>
            <a:pathLst>
              <a:path w="1296670" h="294004">
                <a:moveTo>
                  <a:pt x="1149603" y="0"/>
                </a:moveTo>
                <a:lnTo>
                  <a:pt x="0" y="0"/>
                </a:lnTo>
                <a:lnTo>
                  <a:pt x="0" y="293890"/>
                </a:lnTo>
                <a:lnTo>
                  <a:pt x="1149603" y="293890"/>
                </a:lnTo>
                <a:lnTo>
                  <a:pt x="1296542" y="146951"/>
                </a:lnTo>
                <a:lnTo>
                  <a:pt x="1149603" y="0"/>
                </a:lnTo>
                <a:close/>
              </a:path>
            </a:pathLst>
          </a:custGeom>
          <a:solidFill>
            <a:srgbClr val="FCEADA"/>
          </a:solidFill>
          <a:ln>
            <a:noFill/>
          </a:ln>
          <a:extLst/>
        </p:spPr>
        <p:txBody>
          <a:bodyPr lIns="0" tIns="0" rIns="0" bIns="0"/>
          <a:lstStyle/>
          <a:p>
            <a:pPr>
              <a:defRPr/>
            </a:pPr>
            <a:endParaRPr lang="ru-RU">
              <a:solidFill>
                <a:prstClr val="black"/>
              </a:solidFill>
              <a:latin typeface="Arial" charset="0"/>
              <a:cs typeface="+mn-cs"/>
            </a:endParaRPr>
          </a:p>
        </p:txBody>
      </p:sp>
      <p:sp>
        <p:nvSpPr>
          <p:cNvPr id="15418" name="object 59"/>
          <p:cNvSpPr>
            <a:spLocks/>
          </p:cNvSpPr>
          <p:nvPr/>
        </p:nvSpPr>
        <p:spPr bwMode="auto">
          <a:xfrm>
            <a:off x="6119813" y="5876925"/>
            <a:ext cx="1728787" cy="293688"/>
          </a:xfrm>
          <a:custGeom>
            <a:avLst/>
            <a:gdLst>
              <a:gd name="T0" fmla="*/ 0 w 1296670"/>
              <a:gd name="T1" fmla="*/ 0 h 294004"/>
              <a:gd name="T2" fmla="*/ 1149603 w 1296670"/>
              <a:gd name="T3" fmla="*/ 0 h 294004"/>
              <a:gd name="T4" fmla="*/ 1296542 w 1296670"/>
              <a:gd name="T5" fmla="*/ 146951 h 294004"/>
              <a:gd name="T6" fmla="*/ 1149603 w 1296670"/>
              <a:gd name="T7" fmla="*/ 293890 h 294004"/>
              <a:gd name="T8" fmla="*/ 0 w 1296670"/>
              <a:gd name="T9" fmla="*/ 293890 h 294004"/>
              <a:gd name="T10" fmla="*/ 0 w 1296670"/>
              <a:gd name="T11" fmla="*/ 0 h 294004"/>
            </a:gdLst>
            <a:ahLst/>
            <a:cxnLst>
              <a:cxn ang="0">
                <a:pos x="T0" y="T1"/>
              </a:cxn>
              <a:cxn ang="0">
                <a:pos x="T2" y="T3"/>
              </a:cxn>
              <a:cxn ang="0">
                <a:pos x="T4" y="T5"/>
              </a:cxn>
              <a:cxn ang="0">
                <a:pos x="T6" y="T7"/>
              </a:cxn>
              <a:cxn ang="0">
                <a:pos x="T8" y="T9"/>
              </a:cxn>
              <a:cxn ang="0">
                <a:pos x="T10" y="T11"/>
              </a:cxn>
            </a:cxnLst>
            <a:rect l="0" t="0" r="r" b="b"/>
            <a:pathLst>
              <a:path w="1296670" h="294004">
                <a:moveTo>
                  <a:pt x="0" y="0"/>
                </a:moveTo>
                <a:lnTo>
                  <a:pt x="1149603" y="0"/>
                </a:lnTo>
                <a:lnTo>
                  <a:pt x="1296542" y="146951"/>
                </a:lnTo>
                <a:lnTo>
                  <a:pt x="1149603" y="293890"/>
                </a:lnTo>
                <a:lnTo>
                  <a:pt x="0" y="293890"/>
                </a:lnTo>
                <a:lnTo>
                  <a:pt x="0" y="0"/>
                </a:lnTo>
                <a:close/>
              </a:path>
            </a:pathLst>
          </a:custGeom>
          <a:noFill/>
          <a:ln w="9525">
            <a:solidFill>
              <a:srgbClr val="F79546"/>
            </a:solidFill>
            <a:round/>
            <a:headEnd/>
            <a:tailEnd/>
          </a:ln>
          <a:extLst/>
        </p:spPr>
        <p:txBody>
          <a:bodyPr lIns="0" tIns="0" rIns="0" bIns="0"/>
          <a:lstStyle/>
          <a:p>
            <a:pPr>
              <a:defRPr/>
            </a:pPr>
            <a:endParaRPr lang="ru-RU">
              <a:solidFill>
                <a:prstClr val="black"/>
              </a:solidFill>
              <a:latin typeface="Arial" charset="0"/>
              <a:cs typeface="+mn-cs"/>
            </a:endParaRPr>
          </a:p>
        </p:txBody>
      </p:sp>
      <p:sp>
        <p:nvSpPr>
          <p:cNvPr id="60" name="object 60"/>
          <p:cNvSpPr txBox="1"/>
          <p:nvPr/>
        </p:nvSpPr>
        <p:spPr>
          <a:xfrm>
            <a:off x="6519863" y="5867400"/>
            <a:ext cx="833437" cy="287338"/>
          </a:xfrm>
          <a:prstGeom prst="rect">
            <a:avLst/>
          </a:prstGeom>
        </p:spPr>
        <p:txBody>
          <a:bodyPr lIns="0" tIns="12700" rIns="0" bIns="0">
            <a:spAutoFit/>
          </a:bodyPr>
          <a:lstStyle/>
          <a:p>
            <a:pPr marL="12700" fontAlgn="auto">
              <a:spcBef>
                <a:spcPts val="100"/>
              </a:spcBef>
              <a:spcAft>
                <a:spcPts val="0"/>
              </a:spcAft>
              <a:defRPr/>
            </a:pPr>
            <a:r>
              <a:rPr b="1" spc="-5" dirty="0">
                <a:solidFill>
                  <a:prstClr val="black"/>
                </a:solidFill>
                <a:latin typeface="Times New Roman"/>
                <a:cs typeface="Times New Roman"/>
              </a:rPr>
              <a:t>ГР</a:t>
            </a:r>
            <a:r>
              <a:rPr b="1" spc="-15" dirty="0">
                <a:solidFill>
                  <a:prstClr val="black"/>
                </a:solidFill>
                <a:latin typeface="Times New Roman"/>
                <a:cs typeface="Times New Roman"/>
              </a:rPr>
              <a:t>Б</a:t>
            </a:r>
            <a:r>
              <a:rPr b="1" dirty="0">
                <a:solidFill>
                  <a:prstClr val="black"/>
                </a:solidFill>
                <a:latin typeface="Times New Roman"/>
                <a:cs typeface="Times New Roman"/>
              </a:rPr>
              <a:t>С</a:t>
            </a:r>
            <a:endParaRPr>
              <a:solidFill>
                <a:prstClr val="black"/>
              </a:solidFill>
              <a:latin typeface="Times New Roman"/>
              <a:cs typeface="Times New Roman"/>
            </a:endParaRPr>
          </a:p>
        </p:txBody>
      </p:sp>
      <p:sp>
        <p:nvSpPr>
          <p:cNvPr id="15420" name="object 61"/>
          <p:cNvSpPr>
            <a:spLocks noChangeArrowheads="1"/>
          </p:cNvSpPr>
          <p:nvPr/>
        </p:nvSpPr>
        <p:spPr bwMode="auto">
          <a:xfrm>
            <a:off x="4406900" y="5164138"/>
            <a:ext cx="1706563" cy="312737"/>
          </a:xfrm>
          <a:prstGeom prst="rect">
            <a:avLst/>
          </a:prstGeom>
          <a:blipFill dpi="0" rotWithShape="1">
            <a:blip r:embed="rId25"/>
            <a:srcRect/>
            <a:stretch>
              <a:fillRect/>
            </a:stretch>
          </a:blipFill>
          <a:ln>
            <a:noFill/>
          </a:ln>
          <a:extLst/>
        </p:spPr>
        <p:txBody>
          <a:bodyPr lIns="0" tIns="0" rIns="0" bIns="0"/>
          <a:lstStyle/>
          <a:p>
            <a:pPr>
              <a:defRPr/>
            </a:pPr>
            <a:endParaRPr lang="ru-RU">
              <a:solidFill>
                <a:prstClr val="black"/>
              </a:solidFill>
              <a:cs typeface="+mn-cs"/>
            </a:endParaRPr>
          </a:p>
        </p:txBody>
      </p:sp>
      <p:sp>
        <p:nvSpPr>
          <p:cNvPr id="15421" name="object 62"/>
          <p:cNvSpPr>
            <a:spLocks/>
          </p:cNvSpPr>
          <p:nvPr/>
        </p:nvSpPr>
        <p:spPr bwMode="auto">
          <a:xfrm>
            <a:off x="4464050" y="5241925"/>
            <a:ext cx="1439863" cy="119063"/>
          </a:xfrm>
          <a:custGeom>
            <a:avLst/>
            <a:gdLst>
              <a:gd name="T0" fmla="*/ 1029806 w 1080135"/>
              <a:gd name="T1" fmla="*/ 58864 h 118110"/>
              <a:gd name="T2" fmla="*/ 966342 w 1080135"/>
              <a:gd name="T3" fmla="*/ 95885 h 118110"/>
              <a:gd name="T4" fmla="*/ 964311 w 1080135"/>
              <a:gd name="T5" fmla="*/ 103632 h 118110"/>
              <a:gd name="T6" fmla="*/ 967866 w 1080135"/>
              <a:gd name="T7" fmla="*/ 109728 h 118110"/>
              <a:gd name="T8" fmla="*/ 971295 w 1080135"/>
              <a:gd name="T9" fmla="*/ 115824 h 118110"/>
              <a:gd name="T10" fmla="*/ 979169 w 1080135"/>
              <a:gd name="T11" fmla="*/ 117856 h 118110"/>
              <a:gd name="T12" fmla="*/ 985138 w 1080135"/>
              <a:gd name="T13" fmla="*/ 114300 h 118110"/>
              <a:gd name="T14" fmla="*/ 1058346 w 1080135"/>
              <a:gd name="T15" fmla="*/ 71628 h 118110"/>
              <a:gd name="T16" fmla="*/ 1054989 w 1080135"/>
              <a:gd name="T17" fmla="*/ 71628 h 118110"/>
              <a:gd name="T18" fmla="*/ 1054989 w 1080135"/>
              <a:gd name="T19" fmla="*/ 69850 h 118110"/>
              <a:gd name="T20" fmla="*/ 1048639 w 1080135"/>
              <a:gd name="T21" fmla="*/ 69850 h 118110"/>
              <a:gd name="T22" fmla="*/ 1029806 w 1080135"/>
              <a:gd name="T23" fmla="*/ 58864 h 118110"/>
              <a:gd name="T24" fmla="*/ 1008144 w 1080135"/>
              <a:gd name="T25" fmla="*/ 46228 h 118110"/>
              <a:gd name="T26" fmla="*/ 0 w 1080135"/>
              <a:gd name="T27" fmla="*/ 46228 h 118110"/>
              <a:gd name="T28" fmla="*/ 0 w 1080135"/>
              <a:gd name="T29" fmla="*/ 71628 h 118110"/>
              <a:gd name="T30" fmla="*/ 1007926 w 1080135"/>
              <a:gd name="T31" fmla="*/ 71628 h 118110"/>
              <a:gd name="T32" fmla="*/ 1029806 w 1080135"/>
              <a:gd name="T33" fmla="*/ 58864 h 118110"/>
              <a:gd name="T34" fmla="*/ 1008144 w 1080135"/>
              <a:gd name="T35" fmla="*/ 46228 h 118110"/>
              <a:gd name="T36" fmla="*/ 1058396 w 1080135"/>
              <a:gd name="T37" fmla="*/ 46228 h 118110"/>
              <a:gd name="T38" fmla="*/ 1054989 w 1080135"/>
              <a:gd name="T39" fmla="*/ 46228 h 118110"/>
              <a:gd name="T40" fmla="*/ 1054989 w 1080135"/>
              <a:gd name="T41" fmla="*/ 71628 h 118110"/>
              <a:gd name="T42" fmla="*/ 1058346 w 1080135"/>
              <a:gd name="T43" fmla="*/ 71628 h 118110"/>
              <a:gd name="T44" fmla="*/ 1080135 w 1080135"/>
              <a:gd name="T45" fmla="*/ 58928 h 118110"/>
              <a:gd name="T46" fmla="*/ 1058396 w 1080135"/>
              <a:gd name="T47" fmla="*/ 46228 h 118110"/>
              <a:gd name="T48" fmla="*/ 1048639 w 1080135"/>
              <a:gd name="T49" fmla="*/ 47879 h 118110"/>
              <a:gd name="T50" fmla="*/ 1029806 w 1080135"/>
              <a:gd name="T51" fmla="*/ 58864 h 118110"/>
              <a:gd name="T52" fmla="*/ 1048639 w 1080135"/>
              <a:gd name="T53" fmla="*/ 69850 h 118110"/>
              <a:gd name="T54" fmla="*/ 1048639 w 1080135"/>
              <a:gd name="T55" fmla="*/ 47879 h 118110"/>
              <a:gd name="T56" fmla="*/ 1054989 w 1080135"/>
              <a:gd name="T57" fmla="*/ 47879 h 118110"/>
              <a:gd name="T58" fmla="*/ 1048639 w 1080135"/>
              <a:gd name="T59" fmla="*/ 47879 h 118110"/>
              <a:gd name="T60" fmla="*/ 1048639 w 1080135"/>
              <a:gd name="T61" fmla="*/ 69850 h 118110"/>
              <a:gd name="T62" fmla="*/ 1054989 w 1080135"/>
              <a:gd name="T63" fmla="*/ 69850 h 118110"/>
              <a:gd name="T64" fmla="*/ 1054989 w 1080135"/>
              <a:gd name="T65" fmla="*/ 47879 h 118110"/>
              <a:gd name="T66" fmla="*/ 979169 w 1080135"/>
              <a:gd name="T67" fmla="*/ 0 h 118110"/>
              <a:gd name="T68" fmla="*/ 971295 w 1080135"/>
              <a:gd name="T69" fmla="*/ 2032 h 118110"/>
              <a:gd name="T70" fmla="*/ 967866 w 1080135"/>
              <a:gd name="T71" fmla="*/ 8001 h 118110"/>
              <a:gd name="T72" fmla="*/ 964311 w 1080135"/>
              <a:gd name="T73" fmla="*/ 14097 h 118110"/>
              <a:gd name="T74" fmla="*/ 966342 w 1080135"/>
              <a:gd name="T75" fmla="*/ 21844 h 118110"/>
              <a:gd name="T76" fmla="*/ 1029806 w 1080135"/>
              <a:gd name="T77" fmla="*/ 58864 h 118110"/>
              <a:gd name="T78" fmla="*/ 1048639 w 1080135"/>
              <a:gd name="T79" fmla="*/ 47879 h 118110"/>
              <a:gd name="T80" fmla="*/ 1054989 w 1080135"/>
              <a:gd name="T81" fmla="*/ 47879 h 118110"/>
              <a:gd name="T82" fmla="*/ 1054989 w 1080135"/>
              <a:gd name="T83" fmla="*/ 46228 h 118110"/>
              <a:gd name="T84" fmla="*/ 1058396 w 1080135"/>
              <a:gd name="T85" fmla="*/ 46228 h 118110"/>
              <a:gd name="T86" fmla="*/ 979169 w 1080135"/>
              <a:gd name="T87" fmla="*/ 0 h 118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80135" h="118110">
                <a:moveTo>
                  <a:pt x="1029806" y="58864"/>
                </a:moveTo>
                <a:lnTo>
                  <a:pt x="966342" y="95885"/>
                </a:lnTo>
                <a:lnTo>
                  <a:pt x="964311" y="103632"/>
                </a:lnTo>
                <a:lnTo>
                  <a:pt x="967866" y="109728"/>
                </a:lnTo>
                <a:lnTo>
                  <a:pt x="971295" y="115824"/>
                </a:lnTo>
                <a:lnTo>
                  <a:pt x="979169" y="117856"/>
                </a:lnTo>
                <a:lnTo>
                  <a:pt x="985138" y="114300"/>
                </a:lnTo>
                <a:lnTo>
                  <a:pt x="1058346" y="71628"/>
                </a:lnTo>
                <a:lnTo>
                  <a:pt x="1054989" y="71628"/>
                </a:lnTo>
                <a:lnTo>
                  <a:pt x="1054989" y="69850"/>
                </a:lnTo>
                <a:lnTo>
                  <a:pt x="1048639" y="69850"/>
                </a:lnTo>
                <a:lnTo>
                  <a:pt x="1029806" y="58864"/>
                </a:lnTo>
                <a:close/>
              </a:path>
              <a:path w="1080135" h="118110">
                <a:moveTo>
                  <a:pt x="1008144" y="46228"/>
                </a:moveTo>
                <a:lnTo>
                  <a:pt x="0" y="46228"/>
                </a:lnTo>
                <a:lnTo>
                  <a:pt x="0" y="71628"/>
                </a:lnTo>
                <a:lnTo>
                  <a:pt x="1007926" y="71628"/>
                </a:lnTo>
                <a:lnTo>
                  <a:pt x="1029806" y="58864"/>
                </a:lnTo>
                <a:lnTo>
                  <a:pt x="1008144" y="46228"/>
                </a:lnTo>
                <a:close/>
              </a:path>
              <a:path w="1080135" h="118110">
                <a:moveTo>
                  <a:pt x="1058396" y="46228"/>
                </a:moveTo>
                <a:lnTo>
                  <a:pt x="1054989" y="46228"/>
                </a:lnTo>
                <a:lnTo>
                  <a:pt x="1054989" y="71628"/>
                </a:lnTo>
                <a:lnTo>
                  <a:pt x="1058346" y="71628"/>
                </a:lnTo>
                <a:lnTo>
                  <a:pt x="1080135" y="58928"/>
                </a:lnTo>
                <a:lnTo>
                  <a:pt x="1058396" y="46228"/>
                </a:lnTo>
                <a:close/>
              </a:path>
              <a:path w="1080135" h="118110">
                <a:moveTo>
                  <a:pt x="1048639" y="47879"/>
                </a:moveTo>
                <a:lnTo>
                  <a:pt x="1029806" y="58864"/>
                </a:lnTo>
                <a:lnTo>
                  <a:pt x="1048639" y="69850"/>
                </a:lnTo>
                <a:lnTo>
                  <a:pt x="1048639" y="47879"/>
                </a:lnTo>
                <a:close/>
              </a:path>
              <a:path w="1080135" h="118110">
                <a:moveTo>
                  <a:pt x="1054989" y="47879"/>
                </a:moveTo>
                <a:lnTo>
                  <a:pt x="1048639" y="47879"/>
                </a:lnTo>
                <a:lnTo>
                  <a:pt x="1048639" y="69850"/>
                </a:lnTo>
                <a:lnTo>
                  <a:pt x="1054989" y="69850"/>
                </a:lnTo>
                <a:lnTo>
                  <a:pt x="1054989" y="47879"/>
                </a:lnTo>
                <a:close/>
              </a:path>
              <a:path w="1080135" h="118110">
                <a:moveTo>
                  <a:pt x="979169" y="0"/>
                </a:moveTo>
                <a:lnTo>
                  <a:pt x="971295" y="2032"/>
                </a:lnTo>
                <a:lnTo>
                  <a:pt x="967866" y="8001"/>
                </a:lnTo>
                <a:lnTo>
                  <a:pt x="964311" y="14097"/>
                </a:lnTo>
                <a:lnTo>
                  <a:pt x="966342" y="21844"/>
                </a:lnTo>
                <a:lnTo>
                  <a:pt x="1029806" y="58864"/>
                </a:lnTo>
                <a:lnTo>
                  <a:pt x="1048639" y="47879"/>
                </a:lnTo>
                <a:lnTo>
                  <a:pt x="1054989" y="47879"/>
                </a:lnTo>
                <a:lnTo>
                  <a:pt x="1054989" y="46228"/>
                </a:lnTo>
                <a:lnTo>
                  <a:pt x="1058396" y="46228"/>
                </a:lnTo>
                <a:lnTo>
                  <a:pt x="979169" y="0"/>
                </a:lnTo>
                <a:close/>
              </a:path>
            </a:pathLst>
          </a:custGeom>
          <a:solidFill>
            <a:srgbClr val="4F81BC"/>
          </a:solidFill>
          <a:ln>
            <a:noFill/>
          </a:ln>
          <a:extLst/>
        </p:spPr>
        <p:txBody>
          <a:bodyPr lIns="0" tIns="0" rIns="0" bIns="0"/>
          <a:lstStyle/>
          <a:p>
            <a:pPr>
              <a:defRPr/>
            </a:pPr>
            <a:endParaRPr lang="ru-RU">
              <a:solidFill>
                <a:prstClr val="black"/>
              </a:solidFill>
              <a:latin typeface="Arial" charset="0"/>
              <a:cs typeface="+mn-cs"/>
            </a:endParaRPr>
          </a:p>
        </p:txBody>
      </p:sp>
      <p:sp>
        <p:nvSpPr>
          <p:cNvPr id="15422" name="object 63"/>
          <p:cNvSpPr>
            <a:spLocks noChangeArrowheads="1"/>
          </p:cNvSpPr>
          <p:nvPr/>
        </p:nvSpPr>
        <p:spPr bwMode="auto">
          <a:xfrm>
            <a:off x="4406900" y="6029325"/>
            <a:ext cx="1881188" cy="312738"/>
          </a:xfrm>
          <a:prstGeom prst="rect">
            <a:avLst/>
          </a:prstGeom>
          <a:blipFill dpi="0" rotWithShape="1">
            <a:blip r:embed="rId26"/>
            <a:srcRect/>
            <a:stretch>
              <a:fillRect/>
            </a:stretch>
          </a:blipFill>
          <a:ln>
            <a:noFill/>
          </a:ln>
          <a:extLst/>
        </p:spPr>
        <p:txBody>
          <a:bodyPr lIns="0" tIns="0" rIns="0" bIns="0"/>
          <a:lstStyle/>
          <a:p>
            <a:pPr>
              <a:defRPr/>
            </a:pPr>
            <a:endParaRPr lang="ru-RU">
              <a:solidFill>
                <a:prstClr val="black"/>
              </a:solidFill>
              <a:cs typeface="+mn-cs"/>
            </a:endParaRPr>
          </a:p>
        </p:txBody>
      </p:sp>
      <p:sp>
        <p:nvSpPr>
          <p:cNvPr id="15423" name="object 64"/>
          <p:cNvSpPr>
            <a:spLocks/>
          </p:cNvSpPr>
          <p:nvPr/>
        </p:nvSpPr>
        <p:spPr bwMode="auto">
          <a:xfrm>
            <a:off x="4464050" y="6107113"/>
            <a:ext cx="1617663" cy="117475"/>
          </a:xfrm>
          <a:custGeom>
            <a:avLst/>
            <a:gdLst>
              <a:gd name="T0" fmla="*/ 1191279 w 1213485"/>
              <a:gd name="T1" fmla="*/ 45745 h 118110"/>
              <a:gd name="T2" fmla="*/ 1187830 w 1213485"/>
              <a:gd name="T3" fmla="*/ 45745 h 118110"/>
              <a:gd name="T4" fmla="*/ 1187957 w 1213485"/>
              <a:gd name="T5" fmla="*/ 71145 h 118110"/>
              <a:gd name="T6" fmla="*/ 1140985 w 1213485"/>
              <a:gd name="T7" fmla="*/ 71460 h 118110"/>
              <a:gd name="T8" fmla="*/ 1099439 w 1213485"/>
              <a:gd name="T9" fmla="*/ 96050 h 118110"/>
              <a:gd name="T10" fmla="*/ 1097406 w 1213485"/>
              <a:gd name="T11" fmla="*/ 103847 h 118110"/>
              <a:gd name="T12" fmla="*/ 1100963 w 1213485"/>
              <a:gd name="T13" fmla="*/ 109880 h 118110"/>
              <a:gd name="T14" fmla="*/ 1104645 w 1213485"/>
              <a:gd name="T15" fmla="*/ 115912 h 118110"/>
              <a:gd name="T16" fmla="*/ 1112392 w 1213485"/>
              <a:gd name="T17" fmla="*/ 117906 h 118110"/>
              <a:gd name="T18" fmla="*/ 1213103 w 1213485"/>
              <a:gd name="T19" fmla="*/ 58280 h 118110"/>
              <a:gd name="T20" fmla="*/ 1191279 w 1213485"/>
              <a:gd name="T21" fmla="*/ 45745 h 118110"/>
              <a:gd name="T22" fmla="*/ 1187830 w 1213485"/>
              <a:gd name="T23" fmla="*/ 45745 h 118110"/>
              <a:gd name="T24" fmla="*/ 0 w 1213485"/>
              <a:gd name="T25" fmla="*/ 53708 h 118110"/>
              <a:gd name="T26" fmla="*/ 253 w 1213485"/>
              <a:gd name="T27" fmla="*/ 79108 h 118110"/>
              <a:gd name="T28" fmla="*/ 1140985 w 1213485"/>
              <a:gd name="T29" fmla="*/ 71460 h 118110"/>
              <a:gd name="T30" fmla="*/ 1162629 w 1213485"/>
              <a:gd name="T31" fmla="*/ 58626 h 118110"/>
              <a:gd name="T32" fmla="*/ 1140755 w 1213485"/>
              <a:gd name="T33" fmla="*/ 46060 h 118110"/>
              <a:gd name="T34" fmla="*/ 1187832 w 1213485"/>
              <a:gd name="T35" fmla="*/ 46060 h 118110"/>
              <a:gd name="T36" fmla="*/ 1187830 w 1213485"/>
              <a:gd name="T37" fmla="*/ 45745 h 118110"/>
              <a:gd name="T38" fmla="*/ 1162629 w 1213485"/>
              <a:gd name="T39" fmla="*/ 58626 h 118110"/>
              <a:gd name="T40" fmla="*/ 1140985 w 1213485"/>
              <a:gd name="T41" fmla="*/ 71460 h 118110"/>
              <a:gd name="T42" fmla="*/ 1187957 w 1213485"/>
              <a:gd name="T43" fmla="*/ 71145 h 118110"/>
              <a:gd name="T44" fmla="*/ 1187949 w 1213485"/>
              <a:gd name="T45" fmla="*/ 69456 h 118110"/>
              <a:gd name="T46" fmla="*/ 1181480 w 1213485"/>
              <a:gd name="T47" fmla="*/ 69456 h 118110"/>
              <a:gd name="T48" fmla="*/ 1162629 w 1213485"/>
              <a:gd name="T49" fmla="*/ 58626 h 118110"/>
              <a:gd name="T50" fmla="*/ 1181353 w 1213485"/>
              <a:gd name="T51" fmla="*/ 47523 h 118110"/>
              <a:gd name="T52" fmla="*/ 1162629 w 1213485"/>
              <a:gd name="T53" fmla="*/ 58626 h 118110"/>
              <a:gd name="T54" fmla="*/ 1181480 w 1213485"/>
              <a:gd name="T55" fmla="*/ 69456 h 118110"/>
              <a:gd name="T56" fmla="*/ 1181353 w 1213485"/>
              <a:gd name="T57" fmla="*/ 47523 h 118110"/>
              <a:gd name="T58" fmla="*/ 1187839 w 1213485"/>
              <a:gd name="T59" fmla="*/ 47523 h 118110"/>
              <a:gd name="T60" fmla="*/ 1181353 w 1213485"/>
              <a:gd name="T61" fmla="*/ 47523 h 118110"/>
              <a:gd name="T62" fmla="*/ 1181480 w 1213485"/>
              <a:gd name="T63" fmla="*/ 69456 h 118110"/>
              <a:gd name="T64" fmla="*/ 1187949 w 1213485"/>
              <a:gd name="T65" fmla="*/ 69456 h 118110"/>
              <a:gd name="T66" fmla="*/ 1187839 w 1213485"/>
              <a:gd name="T67" fmla="*/ 47523 h 118110"/>
              <a:gd name="T68" fmla="*/ 1187832 w 1213485"/>
              <a:gd name="T69" fmla="*/ 46060 h 118110"/>
              <a:gd name="T70" fmla="*/ 1140755 w 1213485"/>
              <a:gd name="T71" fmla="*/ 46060 h 118110"/>
              <a:gd name="T72" fmla="*/ 1162629 w 1213485"/>
              <a:gd name="T73" fmla="*/ 58626 h 118110"/>
              <a:gd name="T74" fmla="*/ 1181353 w 1213485"/>
              <a:gd name="T75" fmla="*/ 47523 h 118110"/>
              <a:gd name="T76" fmla="*/ 1187839 w 1213485"/>
              <a:gd name="T77" fmla="*/ 47523 h 118110"/>
              <a:gd name="T78" fmla="*/ 1187832 w 1213485"/>
              <a:gd name="T79" fmla="*/ 46060 h 118110"/>
              <a:gd name="T80" fmla="*/ 1111630 w 1213485"/>
              <a:gd name="T81" fmla="*/ 0 h 118110"/>
              <a:gd name="T82" fmla="*/ 1103883 w 1213485"/>
              <a:gd name="T83" fmla="*/ 2108 h 118110"/>
              <a:gd name="T84" fmla="*/ 1100327 w 1213485"/>
              <a:gd name="T85" fmla="*/ 8178 h 118110"/>
              <a:gd name="T86" fmla="*/ 1096899 w 1213485"/>
              <a:gd name="T87" fmla="*/ 14262 h 118110"/>
              <a:gd name="T88" fmla="*/ 1098930 w 1213485"/>
              <a:gd name="T89" fmla="*/ 22034 h 118110"/>
              <a:gd name="T90" fmla="*/ 1140755 w 1213485"/>
              <a:gd name="T91" fmla="*/ 46060 h 118110"/>
              <a:gd name="T92" fmla="*/ 1191279 w 1213485"/>
              <a:gd name="T93" fmla="*/ 45745 h 118110"/>
              <a:gd name="T94" fmla="*/ 1111630 w 1213485"/>
              <a:gd name="T95" fmla="*/ 0 h 118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13485" h="118110">
                <a:moveTo>
                  <a:pt x="1191279" y="45745"/>
                </a:moveTo>
                <a:lnTo>
                  <a:pt x="1187830" y="45745"/>
                </a:lnTo>
                <a:lnTo>
                  <a:pt x="1187957" y="71145"/>
                </a:lnTo>
                <a:lnTo>
                  <a:pt x="1140985" y="71460"/>
                </a:lnTo>
                <a:lnTo>
                  <a:pt x="1099439" y="96050"/>
                </a:lnTo>
                <a:lnTo>
                  <a:pt x="1097406" y="103847"/>
                </a:lnTo>
                <a:lnTo>
                  <a:pt x="1100963" y="109880"/>
                </a:lnTo>
                <a:lnTo>
                  <a:pt x="1104645" y="115912"/>
                </a:lnTo>
                <a:lnTo>
                  <a:pt x="1112392" y="117906"/>
                </a:lnTo>
                <a:lnTo>
                  <a:pt x="1213103" y="58280"/>
                </a:lnTo>
                <a:lnTo>
                  <a:pt x="1191279" y="45745"/>
                </a:lnTo>
                <a:close/>
              </a:path>
              <a:path w="1213485" h="118110">
                <a:moveTo>
                  <a:pt x="1187830" y="45745"/>
                </a:moveTo>
                <a:lnTo>
                  <a:pt x="0" y="53708"/>
                </a:lnTo>
                <a:lnTo>
                  <a:pt x="253" y="79108"/>
                </a:lnTo>
                <a:lnTo>
                  <a:pt x="1140985" y="71460"/>
                </a:lnTo>
                <a:lnTo>
                  <a:pt x="1162629" y="58626"/>
                </a:lnTo>
                <a:lnTo>
                  <a:pt x="1140755" y="46060"/>
                </a:lnTo>
                <a:lnTo>
                  <a:pt x="1187832" y="46060"/>
                </a:lnTo>
                <a:lnTo>
                  <a:pt x="1187830" y="45745"/>
                </a:lnTo>
                <a:close/>
              </a:path>
              <a:path w="1213485" h="118110">
                <a:moveTo>
                  <a:pt x="1162629" y="58626"/>
                </a:moveTo>
                <a:lnTo>
                  <a:pt x="1140985" y="71460"/>
                </a:lnTo>
                <a:lnTo>
                  <a:pt x="1187957" y="71145"/>
                </a:lnTo>
                <a:lnTo>
                  <a:pt x="1187949" y="69456"/>
                </a:lnTo>
                <a:lnTo>
                  <a:pt x="1181480" y="69456"/>
                </a:lnTo>
                <a:lnTo>
                  <a:pt x="1162629" y="58626"/>
                </a:lnTo>
                <a:close/>
              </a:path>
              <a:path w="1213485" h="118110">
                <a:moveTo>
                  <a:pt x="1181353" y="47523"/>
                </a:moveTo>
                <a:lnTo>
                  <a:pt x="1162629" y="58626"/>
                </a:lnTo>
                <a:lnTo>
                  <a:pt x="1181480" y="69456"/>
                </a:lnTo>
                <a:lnTo>
                  <a:pt x="1181353" y="47523"/>
                </a:lnTo>
                <a:close/>
              </a:path>
              <a:path w="1213485" h="118110">
                <a:moveTo>
                  <a:pt x="1187839" y="47523"/>
                </a:moveTo>
                <a:lnTo>
                  <a:pt x="1181353" y="47523"/>
                </a:lnTo>
                <a:lnTo>
                  <a:pt x="1181480" y="69456"/>
                </a:lnTo>
                <a:lnTo>
                  <a:pt x="1187949" y="69456"/>
                </a:lnTo>
                <a:lnTo>
                  <a:pt x="1187839" y="47523"/>
                </a:lnTo>
                <a:close/>
              </a:path>
              <a:path w="1213485" h="118110">
                <a:moveTo>
                  <a:pt x="1187832" y="46060"/>
                </a:moveTo>
                <a:lnTo>
                  <a:pt x="1140755" y="46060"/>
                </a:lnTo>
                <a:lnTo>
                  <a:pt x="1162629" y="58626"/>
                </a:lnTo>
                <a:lnTo>
                  <a:pt x="1181353" y="47523"/>
                </a:lnTo>
                <a:lnTo>
                  <a:pt x="1187839" y="47523"/>
                </a:lnTo>
                <a:lnTo>
                  <a:pt x="1187832" y="46060"/>
                </a:lnTo>
                <a:close/>
              </a:path>
              <a:path w="1213485" h="118110">
                <a:moveTo>
                  <a:pt x="1111630" y="0"/>
                </a:moveTo>
                <a:lnTo>
                  <a:pt x="1103883" y="2108"/>
                </a:lnTo>
                <a:lnTo>
                  <a:pt x="1100327" y="8178"/>
                </a:lnTo>
                <a:lnTo>
                  <a:pt x="1096899" y="14262"/>
                </a:lnTo>
                <a:lnTo>
                  <a:pt x="1098930" y="22034"/>
                </a:lnTo>
                <a:lnTo>
                  <a:pt x="1140755" y="46060"/>
                </a:lnTo>
                <a:lnTo>
                  <a:pt x="1191279" y="45745"/>
                </a:lnTo>
                <a:lnTo>
                  <a:pt x="1111630" y="0"/>
                </a:lnTo>
                <a:close/>
              </a:path>
            </a:pathLst>
          </a:custGeom>
          <a:solidFill>
            <a:srgbClr val="4F81BC"/>
          </a:solidFill>
          <a:ln>
            <a:noFill/>
          </a:ln>
          <a:extLst/>
        </p:spPr>
        <p:txBody>
          <a:bodyPr lIns="0" tIns="0" rIns="0" bIns="0"/>
          <a:lstStyle/>
          <a:p>
            <a:pPr>
              <a:defRPr/>
            </a:pPr>
            <a:endParaRPr lang="ru-RU">
              <a:solidFill>
                <a:prstClr val="black"/>
              </a:solidFill>
              <a:latin typeface="Arial" charset="0"/>
              <a:cs typeface="+mn-cs"/>
            </a:endParaRPr>
          </a:p>
        </p:txBody>
      </p:sp>
      <p:sp>
        <p:nvSpPr>
          <p:cNvPr id="139325" name="object 65"/>
          <p:cNvSpPr txBox="1">
            <a:spLocks noChangeArrowheads="1"/>
          </p:cNvSpPr>
          <p:nvPr/>
        </p:nvSpPr>
        <p:spPr bwMode="auto">
          <a:xfrm>
            <a:off x="9082088" y="4775200"/>
            <a:ext cx="3095625" cy="1235075"/>
          </a:xfrm>
          <a:prstGeom prst="rect">
            <a:avLst/>
          </a:prstGeom>
          <a:noFill/>
          <a:ln w="9525">
            <a:noFill/>
            <a:miter lim="800000"/>
            <a:headEnd/>
            <a:tailEnd/>
          </a:ln>
        </p:spPr>
        <p:txBody>
          <a:bodyPr lIns="0" tIns="12065" rIns="0" bIns="0">
            <a:spAutoFit/>
          </a:bodyPr>
          <a:lstStyle/>
          <a:p>
            <a:pPr marL="12700">
              <a:spcBef>
                <a:spcPts val="100"/>
              </a:spcBef>
            </a:pPr>
            <a:r>
              <a:rPr lang="ru-RU" sz="1600" b="1">
                <a:solidFill>
                  <a:srgbClr val="C00000"/>
                </a:solidFill>
                <a:latin typeface="Times New Roman" pitchFamily="18" charset="0"/>
                <a:cs typeface="Times New Roman" pitchFamily="18" charset="0"/>
              </a:rPr>
              <a:t>Наложение</a:t>
            </a:r>
            <a:endParaRPr lang="ru-RU" sz="1600">
              <a:solidFill>
                <a:srgbClr val="000000"/>
              </a:solidFill>
              <a:latin typeface="Times New Roman" pitchFamily="18" charset="0"/>
              <a:cs typeface="Times New Roman" pitchFamily="18" charset="0"/>
            </a:endParaRPr>
          </a:p>
          <a:p>
            <a:pPr marL="12700"/>
            <a:r>
              <a:rPr lang="ru-RU" sz="1600" b="1">
                <a:solidFill>
                  <a:srgbClr val="C00000"/>
                </a:solidFill>
                <a:latin typeface="Times New Roman" pitchFamily="18" charset="0"/>
                <a:cs typeface="Times New Roman" pitchFamily="18" charset="0"/>
              </a:rPr>
              <a:t>административного  штрафа в соответствии  со статьей 15.15.10 КоАП (от 20,0 до 50,0 т.р. на должностных лиц)</a:t>
            </a:r>
            <a:endParaRPr lang="ru-RU" sz="1600">
              <a:solidFill>
                <a:srgbClr val="000000"/>
              </a:solidFill>
              <a:latin typeface="Times New Roman" pitchFamily="18" charset="0"/>
              <a:cs typeface="Times New Roman" pitchFamily="18" charset="0"/>
            </a:endParaRPr>
          </a:p>
        </p:txBody>
      </p:sp>
      <p:sp>
        <p:nvSpPr>
          <p:cNvPr id="15425" name="object 66"/>
          <p:cNvSpPr>
            <a:spLocks noChangeArrowheads="1"/>
          </p:cNvSpPr>
          <p:nvPr/>
        </p:nvSpPr>
        <p:spPr bwMode="auto">
          <a:xfrm>
            <a:off x="4705350" y="2486025"/>
            <a:ext cx="1598613" cy="590550"/>
          </a:xfrm>
          <a:prstGeom prst="rect">
            <a:avLst/>
          </a:prstGeom>
          <a:blipFill dpi="0" rotWithShape="1">
            <a:blip r:embed="rId27"/>
            <a:srcRect/>
            <a:stretch>
              <a:fillRect/>
            </a:stretch>
          </a:blipFill>
          <a:ln>
            <a:noFill/>
          </a:ln>
          <a:extLst/>
        </p:spPr>
        <p:txBody>
          <a:bodyPr lIns="0" tIns="0" rIns="0" bIns="0"/>
          <a:lstStyle/>
          <a:p>
            <a:pPr>
              <a:defRPr/>
            </a:pPr>
            <a:endParaRPr lang="ru-RU">
              <a:solidFill>
                <a:prstClr val="black"/>
              </a:solidFill>
              <a:cs typeface="+mn-cs"/>
            </a:endParaRPr>
          </a:p>
        </p:txBody>
      </p:sp>
      <p:sp>
        <p:nvSpPr>
          <p:cNvPr id="15426" name="object 67"/>
          <p:cNvSpPr>
            <a:spLocks noChangeArrowheads="1"/>
          </p:cNvSpPr>
          <p:nvPr/>
        </p:nvSpPr>
        <p:spPr bwMode="auto">
          <a:xfrm>
            <a:off x="4792663" y="2419350"/>
            <a:ext cx="1470025" cy="771525"/>
          </a:xfrm>
          <a:prstGeom prst="rect">
            <a:avLst/>
          </a:prstGeom>
          <a:blipFill dpi="0" rotWithShape="1">
            <a:blip r:embed="rId28"/>
            <a:srcRect/>
            <a:stretch>
              <a:fillRect/>
            </a:stretch>
          </a:blipFill>
          <a:ln>
            <a:noFill/>
          </a:ln>
          <a:extLst/>
        </p:spPr>
        <p:txBody>
          <a:bodyPr lIns="0" tIns="0" rIns="0" bIns="0"/>
          <a:lstStyle/>
          <a:p>
            <a:pPr>
              <a:defRPr/>
            </a:pPr>
            <a:endParaRPr lang="ru-RU">
              <a:solidFill>
                <a:prstClr val="black"/>
              </a:solidFill>
              <a:cs typeface="+mn-cs"/>
            </a:endParaRPr>
          </a:p>
        </p:txBody>
      </p:sp>
      <p:sp>
        <p:nvSpPr>
          <p:cNvPr id="68" name="object 68"/>
          <p:cNvSpPr txBox="1"/>
          <p:nvPr/>
        </p:nvSpPr>
        <p:spPr>
          <a:xfrm>
            <a:off x="425450" y="2297113"/>
            <a:ext cx="5583238" cy="360362"/>
          </a:xfrm>
          <a:prstGeom prst="rect">
            <a:avLst/>
          </a:prstGeom>
        </p:spPr>
        <p:txBody>
          <a:bodyPr lIns="0" tIns="13335"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nSpc>
                <a:spcPts val="1488"/>
              </a:lnSpc>
              <a:spcBef>
                <a:spcPts val="100"/>
              </a:spcBef>
              <a:defRPr/>
            </a:pPr>
            <a:r>
              <a:rPr lang="ru-RU" sz="1400" dirty="0" smtClean="0">
                <a:solidFill>
                  <a:prstClr val="black"/>
                </a:solidFill>
                <a:latin typeface="Times New Roman" pitchFamily="18" charset="0"/>
                <a:cs typeface="Times New Roman" pitchFamily="18" charset="0"/>
              </a:rPr>
              <a:t>Формирование и направление </a:t>
            </a:r>
            <a:r>
              <a:rPr lang="ru-RU" sz="1400" b="1" dirty="0" smtClean="0">
                <a:solidFill>
                  <a:prstClr val="black"/>
                </a:solidFill>
                <a:latin typeface="Times New Roman" pitchFamily="18" charset="0"/>
                <a:cs typeface="Times New Roman" pitchFamily="18" charset="0"/>
              </a:rPr>
              <a:t>для сведения</a:t>
            </a:r>
            <a:endParaRPr lang="ru-RU" sz="1400" dirty="0" smtClean="0">
              <a:solidFill>
                <a:prstClr val="black"/>
              </a:solidFill>
              <a:latin typeface="Times New Roman" pitchFamily="18" charset="0"/>
              <a:cs typeface="Times New Roman" pitchFamily="18" charset="0"/>
            </a:endParaRPr>
          </a:p>
          <a:p>
            <a:pPr algn="r">
              <a:lnSpc>
                <a:spcPts val="1250"/>
              </a:lnSpc>
              <a:defRPr/>
            </a:pPr>
            <a:r>
              <a:rPr lang="ru-RU" sz="1200" dirty="0" smtClean="0">
                <a:solidFill>
                  <a:prstClr val="black"/>
                </a:solidFill>
                <a:cs typeface="+mn-cs"/>
              </a:rPr>
              <a:t>не позднее</a:t>
            </a:r>
          </a:p>
        </p:txBody>
      </p:sp>
      <p:sp>
        <p:nvSpPr>
          <p:cNvPr id="69" name="object 69"/>
          <p:cNvSpPr txBox="1"/>
          <p:nvPr/>
        </p:nvSpPr>
        <p:spPr>
          <a:xfrm>
            <a:off x="4953000" y="2644775"/>
            <a:ext cx="1100138" cy="377825"/>
          </a:xfrm>
          <a:prstGeom prst="rect">
            <a:avLst/>
          </a:prstGeom>
        </p:spPr>
        <p:txBody>
          <a:bodyPr lIns="0" tIns="12700" rIns="0" bIns="0">
            <a:spAutoFit/>
          </a:bodyPr>
          <a:lstStyle>
            <a:lvl1pPr marL="114300" indent="-1016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z="1200" smtClean="0">
                <a:solidFill>
                  <a:prstClr val="black"/>
                </a:solidFill>
                <a:cs typeface="+mn-cs"/>
              </a:rPr>
              <a:t>следующего  рабочего</a:t>
            </a:r>
          </a:p>
        </p:txBody>
      </p:sp>
      <p:sp>
        <p:nvSpPr>
          <p:cNvPr id="15429" name="object 70"/>
          <p:cNvSpPr>
            <a:spLocks noChangeArrowheads="1"/>
          </p:cNvSpPr>
          <p:nvPr/>
        </p:nvSpPr>
        <p:spPr bwMode="auto">
          <a:xfrm>
            <a:off x="4554538" y="5426075"/>
            <a:ext cx="1598612" cy="590550"/>
          </a:xfrm>
          <a:prstGeom prst="rect">
            <a:avLst/>
          </a:prstGeom>
          <a:blipFill dpi="0" rotWithShape="1">
            <a:blip r:embed="rId27"/>
            <a:srcRect/>
            <a:stretch>
              <a:fillRect/>
            </a:stretch>
          </a:blipFill>
          <a:ln>
            <a:noFill/>
          </a:ln>
          <a:extLst/>
        </p:spPr>
        <p:txBody>
          <a:bodyPr lIns="0" tIns="0" rIns="0" bIns="0"/>
          <a:lstStyle/>
          <a:p>
            <a:pPr>
              <a:defRPr/>
            </a:pPr>
            <a:endParaRPr lang="ru-RU">
              <a:solidFill>
                <a:prstClr val="black"/>
              </a:solidFill>
              <a:cs typeface="+mn-cs"/>
            </a:endParaRPr>
          </a:p>
        </p:txBody>
      </p:sp>
      <p:sp>
        <p:nvSpPr>
          <p:cNvPr id="15430" name="object 71"/>
          <p:cNvSpPr>
            <a:spLocks noChangeArrowheads="1"/>
          </p:cNvSpPr>
          <p:nvPr/>
        </p:nvSpPr>
        <p:spPr bwMode="auto">
          <a:xfrm>
            <a:off x="4597400" y="5268913"/>
            <a:ext cx="1563688" cy="954087"/>
          </a:xfrm>
          <a:prstGeom prst="rect">
            <a:avLst/>
          </a:prstGeom>
          <a:blipFill dpi="0" rotWithShape="1">
            <a:blip r:embed="rId29"/>
            <a:srcRect/>
            <a:stretch>
              <a:fillRect/>
            </a:stretch>
          </a:blipFill>
          <a:ln>
            <a:noFill/>
          </a:ln>
          <a:extLst/>
        </p:spPr>
        <p:txBody>
          <a:bodyPr lIns="0" tIns="0" rIns="0" bIns="0"/>
          <a:lstStyle/>
          <a:p>
            <a:pPr>
              <a:defRPr/>
            </a:pPr>
            <a:endParaRPr lang="ru-RU">
              <a:solidFill>
                <a:prstClr val="black"/>
              </a:solidFill>
              <a:cs typeface="+mn-cs"/>
            </a:endParaRPr>
          </a:p>
        </p:txBody>
      </p:sp>
      <p:sp>
        <p:nvSpPr>
          <p:cNvPr id="72" name="object 72"/>
          <p:cNvSpPr txBox="1"/>
          <p:nvPr/>
        </p:nvSpPr>
        <p:spPr>
          <a:xfrm>
            <a:off x="4849813" y="5311775"/>
            <a:ext cx="1009650" cy="377825"/>
          </a:xfrm>
          <a:prstGeom prst="rect">
            <a:avLst/>
          </a:prstGeom>
        </p:spPr>
        <p:txBody>
          <a:bodyPr lIns="0" tIns="12700" rIns="0" bIns="0">
            <a:spAutoFit/>
          </a:bodyPr>
          <a:lstStyle>
            <a:lvl1pPr marL="117475" indent="-104775">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z="1200" smtClean="0">
                <a:solidFill>
                  <a:prstClr val="black"/>
                </a:solidFill>
                <a:cs typeface="+mn-cs"/>
              </a:rPr>
              <a:t>не позднее  первого</a:t>
            </a:r>
          </a:p>
        </p:txBody>
      </p:sp>
      <p:sp>
        <p:nvSpPr>
          <p:cNvPr id="73" name="object 73"/>
          <p:cNvSpPr txBox="1"/>
          <p:nvPr/>
        </p:nvSpPr>
        <p:spPr>
          <a:xfrm>
            <a:off x="4762500" y="5676900"/>
            <a:ext cx="1187450" cy="196850"/>
          </a:xfrm>
          <a:prstGeom prst="rect">
            <a:avLst/>
          </a:prstGeom>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z="1200" smtClean="0">
                <a:solidFill>
                  <a:prstClr val="black"/>
                </a:solidFill>
                <a:cs typeface="+mn-cs"/>
              </a:rPr>
              <a:t>рабочего дня</a:t>
            </a:r>
          </a:p>
        </p:txBody>
      </p:sp>
      <p:sp>
        <p:nvSpPr>
          <p:cNvPr id="74" name="object 74"/>
          <p:cNvSpPr txBox="1"/>
          <p:nvPr/>
        </p:nvSpPr>
        <p:spPr>
          <a:xfrm>
            <a:off x="5033963" y="5859463"/>
            <a:ext cx="642937" cy="196850"/>
          </a:xfrm>
          <a:prstGeom prst="rect">
            <a:avLst/>
          </a:prstGeom>
        </p:spPr>
        <p:txBody>
          <a:bodyPr lIns="0" tIns="12700" rIns="0" bIns="0">
            <a:spAutoFit/>
          </a:bodyPr>
          <a:lstStyle>
            <a:lvl1pPr marL="12700">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100"/>
              </a:spcBef>
              <a:defRPr/>
            </a:pPr>
            <a:r>
              <a:rPr lang="ru-RU" sz="1200" smtClean="0">
                <a:solidFill>
                  <a:prstClr val="black"/>
                </a:solidFill>
                <a:cs typeface="+mn-cs"/>
              </a:rPr>
              <a:t>апреля</a:t>
            </a:r>
          </a:p>
        </p:txBody>
      </p:sp>
      <p:sp>
        <p:nvSpPr>
          <p:cNvPr id="139335" name="TextBox 1"/>
          <p:cNvSpPr txBox="1">
            <a:spLocks noChangeArrowheads="1"/>
          </p:cNvSpPr>
          <p:nvPr/>
        </p:nvSpPr>
        <p:spPr bwMode="auto">
          <a:xfrm>
            <a:off x="11461750" y="6286500"/>
            <a:ext cx="525463" cy="366713"/>
          </a:xfrm>
          <a:prstGeom prst="rect">
            <a:avLst/>
          </a:prstGeom>
          <a:noFill/>
          <a:ln w="9525">
            <a:noFill/>
            <a:miter lim="800000"/>
            <a:headEnd/>
            <a:tailEnd/>
          </a:ln>
        </p:spPr>
        <p:txBody>
          <a:bodyPr>
            <a:spAutoFit/>
          </a:bodyPr>
          <a:lstStyle/>
          <a:p>
            <a:pPr eaLnBrk="0" hangingPunct="0"/>
            <a:r>
              <a:rPr lang="ru-RU"/>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TextBox 1"/>
          <p:cNvSpPr txBox="1">
            <a:spLocks noChangeArrowheads="1"/>
          </p:cNvSpPr>
          <p:nvPr/>
        </p:nvSpPr>
        <p:spPr bwMode="auto">
          <a:xfrm>
            <a:off x="1751013" y="2192338"/>
            <a:ext cx="9188450" cy="519112"/>
          </a:xfrm>
          <a:prstGeom prst="rect">
            <a:avLst/>
          </a:prstGeom>
          <a:noFill/>
          <a:ln w="9525">
            <a:noFill/>
            <a:miter lim="800000"/>
            <a:headEnd/>
            <a:tailEnd/>
          </a:ln>
        </p:spPr>
        <p:txBody>
          <a:bodyPr>
            <a:spAutoFit/>
          </a:bodyPr>
          <a:lstStyle/>
          <a:p>
            <a:pPr algn="ctr" eaLnBrk="0" hangingPunct="0"/>
            <a:r>
              <a:rPr lang="ru-RU" sz="2800" b="1">
                <a:solidFill>
                  <a:schemeClr val="tx2"/>
                </a:solidFill>
                <a:latin typeface="Open Sans Condensed"/>
                <a:ea typeface="Open Sans Condensed"/>
                <a:cs typeface="Open Sans Condensed"/>
              </a:rPr>
              <a:t>Спасибо за внимание.</a:t>
            </a:r>
          </a:p>
        </p:txBody>
      </p:sp>
      <p:pic>
        <p:nvPicPr>
          <p:cNvPr id="140290" name="Picture 2"/>
          <p:cNvPicPr>
            <a:picLocks noChangeAspect="1" noChangeArrowheads="1"/>
          </p:cNvPicPr>
          <p:nvPr/>
        </p:nvPicPr>
        <p:blipFill>
          <a:blip r:embed="rId3"/>
          <a:srcRect/>
          <a:stretch>
            <a:fillRect/>
          </a:stretch>
        </p:blipFill>
        <p:spPr bwMode="auto">
          <a:xfrm>
            <a:off x="0" y="0"/>
            <a:ext cx="12192000" cy="947738"/>
          </a:xfrm>
          <a:prstGeom prst="rect">
            <a:avLst/>
          </a:prstGeom>
          <a:noFill/>
          <a:ln w="9525">
            <a:noFill/>
            <a:miter lim="800000"/>
            <a:headEnd/>
            <a:tailEnd/>
          </a:ln>
        </p:spPr>
      </p:pic>
      <p:sp>
        <p:nvSpPr>
          <p:cNvPr id="140291" name="TextBox 5"/>
          <p:cNvSpPr txBox="1">
            <a:spLocks noChangeArrowheads="1"/>
          </p:cNvSpPr>
          <p:nvPr/>
        </p:nvSpPr>
        <p:spPr bwMode="auto">
          <a:xfrm>
            <a:off x="1987550" y="265113"/>
            <a:ext cx="8713788" cy="366712"/>
          </a:xfrm>
          <a:prstGeom prst="rect">
            <a:avLst/>
          </a:prstGeom>
          <a:noFill/>
          <a:ln w="9525">
            <a:noFill/>
            <a:miter lim="800000"/>
            <a:headEnd/>
            <a:tailEnd/>
          </a:ln>
        </p:spPr>
        <p:txBody>
          <a:bodyPr>
            <a:spAutoFit/>
          </a:bodyPr>
          <a:lstStyle/>
          <a:p>
            <a:pPr algn="ctr" eaLnBrk="0" hangingPunct="0"/>
            <a:r>
              <a:rPr lang="ru-RU">
                <a:latin typeface="Arial Black" pitchFamily="34" charset="0"/>
              </a:rPr>
              <a:t>Управление Федерального казначейства по Республике Карелия</a:t>
            </a:r>
          </a:p>
        </p:txBody>
      </p:sp>
      <p:sp>
        <p:nvSpPr>
          <p:cNvPr id="140292" name="TextBox 2"/>
          <p:cNvSpPr txBox="1">
            <a:spLocks noChangeArrowheads="1"/>
          </p:cNvSpPr>
          <p:nvPr/>
        </p:nvSpPr>
        <p:spPr bwMode="auto">
          <a:xfrm>
            <a:off x="11539538" y="6321425"/>
            <a:ext cx="390525" cy="336550"/>
          </a:xfrm>
          <a:prstGeom prst="rect">
            <a:avLst/>
          </a:prstGeom>
          <a:noFill/>
          <a:ln w="9525">
            <a:noFill/>
            <a:miter lim="800000"/>
            <a:headEnd/>
            <a:tailEnd/>
          </a:ln>
        </p:spPr>
        <p:txBody>
          <a:bodyPr wrap="none">
            <a:spAutoFit/>
          </a:bodyPr>
          <a:lstStyle/>
          <a:p>
            <a:pPr eaLnBrk="0" hangingPunct="0"/>
            <a:r>
              <a:rPr lang="ru-RU" sz="1600"/>
              <a:t>17</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Тема Office">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3.xml><?xml version="1.0" encoding="utf-8"?>
<a:theme xmlns:a="http://schemas.openxmlformats.org/drawingml/2006/main" name="3_Тема Office">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a:defPPr>
      </a:lstStyle>
    </a:tx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a:defRPr sz="2000" b="1" cap="all" dirty="0" smtClean="0">
            <a:solidFill>
              <a:srgbClr val="2E75B6"/>
            </a:solidFill>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7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5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17392</TotalTime>
  <Words>1389</Words>
  <Application>Microsoft Office PowerPoint</Application>
  <PresentationFormat>Произвольный</PresentationFormat>
  <Paragraphs>206</Paragraphs>
  <Slides>17</Slides>
  <Notes>17</Notes>
  <HiddenSlides>0</HiddenSlides>
  <MMClips>0</MMClips>
  <ScaleCrop>false</ScaleCrop>
  <HeadingPairs>
    <vt:vector size="4" baseType="variant">
      <vt:variant>
        <vt:lpstr>Тема</vt:lpstr>
      </vt:variant>
      <vt:variant>
        <vt:i4>11</vt:i4>
      </vt:variant>
      <vt:variant>
        <vt:lpstr>Заголовки слайдов</vt:lpstr>
      </vt:variant>
      <vt:variant>
        <vt:i4>17</vt:i4>
      </vt:variant>
    </vt:vector>
  </HeadingPairs>
  <TitlesOfParts>
    <vt:vector size="28" baseType="lpstr">
      <vt:lpstr>Тема Office</vt:lpstr>
      <vt:lpstr>2_Тема Office</vt:lpstr>
      <vt:lpstr>3_Тема Office</vt:lpstr>
      <vt:lpstr>2_Office Theme</vt:lpstr>
      <vt:lpstr>6_Тема Office</vt:lpstr>
      <vt:lpstr>1_Тема Office</vt:lpstr>
      <vt:lpstr>7_Тема Office</vt:lpstr>
      <vt:lpstr>5_Тема Office</vt:lpstr>
      <vt:lpstr>4_Office Theme</vt:lpstr>
      <vt:lpstr>5_Office Theme</vt:lpstr>
      <vt:lpstr>Office Theme</vt:lpstr>
      <vt:lpstr>Презентация PowerPoint</vt:lpstr>
      <vt:lpstr>Презентация PowerPoint</vt:lpstr>
      <vt:lpstr>Нормативно-правовые акты, регламентирующие  порядок проведения операций по завершению  исполнения федерального бюджета 2017 года</vt:lpstr>
      <vt:lpstr>Проведение кассовых операций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Mazur Nataliya</dc:creator>
  <cp:lastModifiedBy>Шишкунова Юлия Львовна</cp:lastModifiedBy>
  <cp:revision>928</cp:revision>
  <cp:lastPrinted>2017-12-18T07:47:24Z</cp:lastPrinted>
  <dcterms:created xsi:type="dcterms:W3CDTF">2015-03-03T16:27:21Z</dcterms:created>
  <dcterms:modified xsi:type="dcterms:W3CDTF">2017-12-19T14:31:49Z</dcterms:modified>
</cp:coreProperties>
</file>