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69" r:id="rId2"/>
    <p:sldId id="365" r:id="rId3"/>
    <p:sldId id="370" r:id="rId4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B8519C-304E-46E2-BB40-1EFB78CE35BB}">
          <p14:sldIdLst/>
        </p14:section>
        <p14:section name="Раздел без заголовка" id="{6D9FA361-A9F1-45FE-8D3B-67EF85E9AC39}">
          <p14:sldIdLst>
            <p14:sldId id="369"/>
            <p14:sldId id="365"/>
            <p14:sldId id="3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34E"/>
    <a:srgbClr val="C3571B"/>
    <a:srgbClr val="81BB59"/>
    <a:srgbClr val="3968BD"/>
    <a:srgbClr val="3C6ABE"/>
    <a:srgbClr val="335CA7"/>
    <a:srgbClr val="3D6DC3"/>
    <a:srgbClr val="D9E2F7"/>
    <a:srgbClr val="FEDEC6"/>
    <a:srgbClr val="FEE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 autoAdjust="0"/>
    <p:restoredTop sz="89915" autoAdjust="0"/>
  </p:normalViewPr>
  <p:slideViewPr>
    <p:cSldViewPr snapToGrid="0">
      <p:cViewPr>
        <p:scale>
          <a:sx n="100" d="100"/>
          <a:sy n="100" d="100"/>
        </p:scale>
        <p:origin x="77" y="499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3AA51-C3A4-46C5-8671-698333951107}" type="datetimeFigureOut">
              <a:rPr lang="ru-RU" smtClean="0"/>
              <a:t>22.05.2018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42C69-9F48-4B86-AB18-83E91AC62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8619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22.05.2018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3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22.05.2018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3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iter.roskazna.ru/upload/iblock/2dd/obrazets-kartochki-obraztsov-podpisey_344_05_10_2017_ver1_.rtf" TargetMode="External"/><Relationship Id="rId2" Type="http://schemas.openxmlformats.org/officeDocument/2006/relationships/hyperlink" Target="http://piter.roskazna.ru/upload/iblock/bd9/obrazets-zayavleniya-na-otkrytie-litsevogo-scheta_344_05_10_2017_ver1_.rt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8087" y="6318264"/>
            <a:ext cx="428626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8050" y="671098"/>
            <a:ext cx="813435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УЧЕТА ОПЕРАЦИЙ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НЕУЧАСТНИКА БЮДЖЕТНОГО ПРОЦЕССА (код 41) 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8188" y="3257552"/>
            <a:ext cx="3000375" cy="12572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</a:p>
          <a:p>
            <a:pPr algn="ctr"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(обособленное подразделение)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4216" y="3154485"/>
            <a:ext cx="2823712" cy="1360365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8563" y="3571877"/>
            <a:ext cx="437673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05250" y="4197098"/>
            <a:ext cx="436766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832758" y="4410074"/>
            <a:ext cx="4035142" cy="942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для учета операций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 с указанием номера открытого лицевого счета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счета)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376" y="1600201"/>
            <a:ext cx="5367336" cy="17621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счета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0531752) ;</a:t>
            </a:r>
          </a:p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счетам (код формы по КФД 0531753);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контракта, контракта (договора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8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1628" y="4493779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1627" y="183229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22420" y="236097"/>
            <a:ext cx="780764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ВЗАИМОДЕЙСТВИЕ ОРГАНОВ ФЕДЕРАЛЬНОГО КАЗНАЧЕЙСТВА В РЕЖИМЕ «ЕДИНОГО ОКНА»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8" y="3527950"/>
            <a:ext cx="1965321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сайты органов Федерального казначейства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7" y="4989936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303990" y="2902009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4648200" y="2920294"/>
            <a:ext cx="1738313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9282381" y="2930515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ДЛЯ ЮРИДИЧЕСКИХ ЛИЦ ПО ОТКРЫТИЮ ЛИЦЕВОГО СЧЕТА НЕУЧАСТНИКА БЮДЖЕТНОГО ПРОЦЕССА В РАМКАХ КАЗНАЧЕЙСКОГО СОПРОВОЖДЕНИЯ БЮДЖЕТНЫХ СРЕДСТВ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6386513" y="3527950"/>
            <a:ext cx="5566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90975" y="360415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208980" y="2351583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4648200" y="4682805"/>
            <a:ext cx="5972176" cy="128334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/>
            <a:r>
              <a:rPr lang="ru-RU" sz="1000" dirty="0"/>
              <a:t>1. </a:t>
            </a:r>
            <a:r>
              <a:rPr lang="ru-RU" sz="1000" dirty="0">
                <a:hlinkClick r:id="rId2"/>
              </a:rPr>
              <a:t>Образец заполнения Заявления на открытие лицевого счета 41;</a:t>
            </a:r>
            <a:endParaRPr lang="ru-RU" sz="1000" dirty="0"/>
          </a:p>
          <a:p>
            <a:pPr lvl="0"/>
            <a:r>
              <a:rPr lang="ru-RU" sz="1000" dirty="0"/>
              <a:t>2. </a:t>
            </a:r>
            <a:r>
              <a:rPr lang="ru-RU" sz="1000" dirty="0">
                <a:hlinkClick r:id="rId3"/>
              </a:rPr>
              <a:t>Образец заполнения Карточки образцов подписей.</a:t>
            </a:r>
            <a:endParaRPr lang="ru-RU" sz="1000" dirty="0"/>
          </a:p>
          <a:p>
            <a:pPr lvl="0"/>
            <a:r>
              <a:rPr lang="ru-RU" sz="1000" dirty="0"/>
              <a:t>3. </a:t>
            </a:r>
            <a:r>
              <a:rPr lang="ru-RU" sz="1000" dirty="0">
                <a:hlinkClick r:id="rId2"/>
              </a:rPr>
              <a:t>Заявление на открытие лицевого счета</a:t>
            </a:r>
            <a:r>
              <a:rPr lang="ru-RU" sz="1000" dirty="0"/>
              <a:t>;</a:t>
            </a:r>
          </a:p>
          <a:p>
            <a:pPr lvl="0"/>
            <a:r>
              <a:rPr lang="ru-RU" sz="1000" dirty="0"/>
              <a:t>4. </a:t>
            </a:r>
            <a:r>
              <a:rPr lang="ru-RU" sz="1000" dirty="0">
                <a:hlinkClick r:id="rId3"/>
              </a:rPr>
              <a:t>Карточка образцов </a:t>
            </a:r>
            <a:r>
              <a:rPr lang="ru-RU" sz="1000" dirty="0" smtClean="0">
                <a:hlinkClick r:id="rId3"/>
              </a:rPr>
              <a:t>подписей</a:t>
            </a:r>
            <a:endParaRPr lang="ru-RU" sz="1000" dirty="0" smtClean="0"/>
          </a:p>
          <a:p>
            <a:pPr lvl="0"/>
            <a:endParaRPr lang="ru-RU" sz="1000" dirty="0"/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9496288" y="3910033"/>
            <a:ext cx="0" cy="7727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01627" y="1832298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19076" y="4444680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9600145" y="3968430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54043" y="293051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СТАТЬ НАШИМ КЛИЕНТОМ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283785" y="3772098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8594457" y="3527950"/>
            <a:ext cx="68792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8445036" y="3782204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b="4662"/>
          <a:stretch/>
        </p:blipFill>
        <p:spPr bwMode="auto">
          <a:xfrm>
            <a:off x="1768473" y="1087120"/>
            <a:ext cx="8411847" cy="529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420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21473</TotalTime>
  <Words>155</Words>
  <Application>Microsoft Office PowerPoint</Application>
  <PresentationFormat>Произвольный</PresentationFormat>
  <Paragraphs>22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Пекарчик Наталья Леонидовна</cp:lastModifiedBy>
  <cp:revision>642</cp:revision>
  <cp:lastPrinted>2016-02-04T13:46:52Z</cp:lastPrinted>
  <dcterms:created xsi:type="dcterms:W3CDTF">2015-03-03T16:27:21Z</dcterms:created>
  <dcterms:modified xsi:type="dcterms:W3CDTF">2018-05-22T09:00:26Z</dcterms:modified>
</cp:coreProperties>
</file>