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319" r:id="rId2"/>
    <p:sldId id="340" r:id="rId3"/>
    <p:sldId id="359" r:id="rId4"/>
    <p:sldId id="343" r:id="rId5"/>
    <p:sldId id="366" r:id="rId6"/>
    <p:sldId id="368" r:id="rId7"/>
    <p:sldId id="369" r:id="rId8"/>
    <p:sldId id="370" r:id="rId9"/>
    <p:sldId id="330" r:id="rId10"/>
    <p:sldId id="347" r:id="rId11"/>
    <p:sldId id="348" r:id="rId12"/>
    <p:sldId id="336" r:id="rId13"/>
    <p:sldId id="371" r:id="rId14"/>
    <p:sldId id="356" r:id="rId15"/>
    <p:sldId id="350" r:id="rId16"/>
    <p:sldId id="352" r:id="rId17"/>
  </p:sldIdLst>
  <p:sldSz cx="9906000" cy="6858000" type="A4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A688A2"/>
    <a:srgbClr val="A20000"/>
    <a:srgbClr val="860000"/>
    <a:srgbClr val="FF0909"/>
    <a:srgbClr val="DE0045"/>
    <a:srgbClr val="00CC99"/>
    <a:srgbClr val="FF66CC"/>
    <a:srgbClr val="3968BD"/>
    <a:srgbClr val="3C6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5" autoAdjust="0"/>
    <p:restoredTop sz="89915" autoAdjust="0"/>
  </p:normalViewPr>
  <p:slideViewPr>
    <p:cSldViewPr snapToGrid="0">
      <p:cViewPr>
        <p:scale>
          <a:sx n="80" d="100"/>
          <a:sy n="80" d="100"/>
        </p:scale>
        <p:origin x="-2190" y="-83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CC321E-3726-4421-A490-60070DDE31B3}" type="doc">
      <dgm:prSet loTypeId="urn:microsoft.com/office/officeart/2005/8/layout/chevron2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65F981-142A-4B79-81FC-C1D151476C81}">
      <dgm:prSet phldrT="[Текст]"/>
      <dgm:spPr>
        <a:solidFill>
          <a:schemeClr val="tx2">
            <a:alpha val="80000"/>
          </a:schemeClr>
        </a:solidFill>
      </dgm:spPr>
      <dgm:t>
        <a:bodyPr/>
        <a:lstStyle/>
        <a:p>
          <a:r>
            <a:rPr lang="ru-RU" dirty="0" smtClean="0"/>
            <a:t>    </a:t>
          </a:r>
          <a:endParaRPr lang="ru-RU" dirty="0"/>
        </a:p>
      </dgm:t>
    </dgm:pt>
    <dgm:pt modelId="{9174A6AF-48E4-42F5-BBE2-2E75DCF8FCB8}" type="parTrans" cxnId="{F5EFC804-1532-413F-A0D3-601AFC4A9742}">
      <dgm:prSet/>
      <dgm:spPr/>
      <dgm:t>
        <a:bodyPr/>
        <a:lstStyle/>
        <a:p>
          <a:endParaRPr lang="ru-RU"/>
        </a:p>
      </dgm:t>
    </dgm:pt>
    <dgm:pt modelId="{DFC3C9C9-8F5B-48FD-8AA4-ECA667DE11B5}" type="sibTrans" cxnId="{F5EFC804-1532-413F-A0D3-601AFC4A9742}">
      <dgm:prSet/>
      <dgm:spPr/>
      <dgm:t>
        <a:bodyPr/>
        <a:lstStyle/>
        <a:p>
          <a:endParaRPr lang="ru-RU"/>
        </a:p>
      </dgm:t>
    </dgm:pt>
    <dgm:pt modelId="{15AD9E85-2E86-4E9D-87B2-930D07AEA1B0}">
      <dgm:prSet phldrT="[Текст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algn="just"/>
          <a:r>
            <a:rPr lang="ru-RU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22.12.2017</a:t>
          </a:r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 –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последний день представления Главными администраторами доходов бюджета Реестра администрируемых доходов (КФД 0531975), исполнение которого необходимо осуществить в 2017 году </a:t>
          </a:r>
          <a:endParaRPr lang="ru-RU" sz="1400" b="1" dirty="0"/>
        </a:p>
      </dgm:t>
    </dgm:pt>
    <dgm:pt modelId="{EB3777BE-B831-4434-BB81-C7D8AAABC528}" type="parTrans" cxnId="{02D9FF2B-26CF-49D7-BAC9-EC3D061F20E3}">
      <dgm:prSet/>
      <dgm:spPr/>
      <dgm:t>
        <a:bodyPr/>
        <a:lstStyle/>
        <a:p>
          <a:endParaRPr lang="ru-RU"/>
        </a:p>
      </dgm:t>
    </dgm:pt>
    <dgm:pt modelId="{9218B58B-0348-475B-9188-DA56290B8114}" type="sibTrans" cxnId="{02D9FF2B-26CF-49D7-BAC9-EC3D061F20E3}">
      <dgm:prSet/>
      <dgm:spPr/>
      <dgm:t>
        <a:bodyPr/>
        <a:lstStyle/>
        <a:p>
          <a:endParaRPr lang="ru-RU"/>
        </a:p>
      </dgm:t>
    </dgm:pt>
    <dgm:pt modelId="{1EE6F0F4-3A30-4E4F-94D5-2D02BA1F0C8B}">
      <dgm:prSet phldrT="[Текст]"/>
      <dgm:spPr>
        <a:solidFill>
          <a:schemeClr val="tx2">
            <a:alpha val="80000"/>
          </a:schemeClr>
        </a:solidFill>
      </dgm:spPr>
      <dgm:t>
        <a:bodyPr/>
        <a:lstStyle/>
        <a:p>
          <a:r>
            <a:rPr lang="ru-RU" dirty="0" smtClean="0"/>
            <a:t>    </a:t>
          </a:r>
          <a:endParaRPr lang="ru-RU" dirty="0"/>
        </a:p>
      </dgm:t>
    </dgm:pt>
    <dgm:pt modelId="{FD9B04F6-C7D1-42B5-8544-185B1C380581}" type="parTrans" cxnId="{6ED0301E-3CFD-4779-A3C1-130847E65ECF}">
      <dgm:prSet/>
      <dgm:spPr/>
      <dgm:t>
        <a:bodyPr/>
        <a:lstStyle/>
        <a:p>
          <a:endParaRPr lang="ru-RU"/>
        </a:p>
      </dgm:t>
    </dgm:pt>
    <dgm:pt modelId="{339E78C6-D18F-4150-8E91-2B021D33EC69}" type="sibTrans" cxnId="{6ED0301E-3CFD-4779-A3C1-130847E65ECF}">
      <dgm:prSet/>
      <dgm:spPr/>
      <dgm:t>
        <a:bodyPr/>
        <a:lstStyle/>
        <a:p>
          <a:endParaRPr lang="ru-RU"/>
        </a:p>
      </dgm:t>
    </dgm:pt>
    <dgm:pt modelId="{EC9603AD-5A0F-47B2-876F-2F0DA78F19CD}">
      <dgm:prSet phldrT="[Текст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28.12.2017 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-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последний день представления Заявок на возврат (КФД 0531803)), исполнение которых необходимо осуществить в 2017 году  </a:t>
          </a:r>
          <a:endParaRPr lang="ru-RU" sz="1400" b="1" dirty="0" smtClean="0">
            <a:solidFill>
              <a:srgbClr val="C00000"/>
            </a:solidFill>
          </a:endParaRPr>
        </a:p>
      </dgm:t>
    </dgm:pt>
    <dgm:pt modelId="{10E3316A-676C-4FA6-BCA6-C417FF35DDD8}" type="parTrans" cxnId="{75D4F12E-F327-4386-BC8F-FF31C427E1B7}">
      <dgm:prSet/>
      <dgm:spPr/>
      <dgm:t>
        <a:bodyPr/>
        <a:lstStyle/>
        <a:p>
          <a:endParaRPr lang="ru-RU"/>
        </a:p>
      </dgm:t>
    </dgm:pt>
    <dgm:pt modelId="{CEE39769-5727-4FC1-AAF2-34CC21F3D0DA}" type="sibTrans" cxnId="{75D4F12E-F327-4386-BC8F-FF31C427E1B7}">
      <dgm:prSet/>
      <dgm:spPr/>
      <dgm:t>
        <a:bodyPr/>
        <a:lstStyle/>
        <a:p>
          <a:endParaRPr lang="ru-RU"/>
        </a:p>
      </dgm:t>
    </dgm:pt>
    <dgm:pt modelId="{E62A90CD-41E7-4A63-8941-4D6FF4B6B017}">
      <dgm:prSet/>
      <dgm:spPr>
        <a:solidFill>
          <a:schemeClr val="tx2">
            <a:alpha val="80000"/>
          </a:schemeClr>
        </a:solidFill>
      </dgm:spPr>
      <dgm:t>
        <a:bodyPr/>
        <a:lstStyle/>
        <a:p>
          <a:endParaRPr lang="ru-RU" dirty="0" smtClean="0"/>
        </a:p>
      </dgm:t>
    </dgm:pt>
    <dgm:pt modelId="{54039720-1987-4E51-A3C1-67E2932A7344}" type="parTrans" cxnId="{EE93E3D2-FBF4-4D58-BBF6-18B89972541A}">
      <dgm:prSet/>
      <dgm:spPr/>
      <dgm:t>
        <a:bodyPr/>
        <a:lstStyle/>
        <a:p>
          <a:endParaRPr lang="ru-RU"/>
        </a:p>
      </dgm:t>
    </dgm:pt>
    <dgm:pt modelId="{7DC22B4C-759E-4377-9E2D-544FF33D44CB}" type="sibTrans" cxnId="{EE93E3D2-FBF4-4D58-BBF6-18B89972541A}">
      <dgm:prSet/>
      <dgm:spPr/>
      <dgm:t>
        <a:bodyPr/>
        <a:lstStyle/>
        <a:p>
          <a:endParaRPr lang="ru-RU"/>
        </a:p>
      </dgm:t>
    </dgm:pt>
    <dgm:pt modelId="{80C38BF5-2E4F-4850-B56B-B771548AAC57}">
      <dgm:prSet/>
      <dgm:spPr>
        <a:solidFill>
          <a:schemeClr val="tx2">
            <a:alpha val="80000"/>
          </a:schemeClr>
        </a:solidFill>
      </dgm:spPr>
      <dgm:t>
        <a:bodyPr/>
        <a:lstStyle/>
        <a:p>
          <a:pPr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57D987DB-E484-453D-9FB1-3FAA952CE9C7}" type="parTrans" cxnId="{2343CF81-0A45-4222-B404-7FC721F3281D}">
      <dgm:prSet/>
      <dgm:spPr/>
      <dgm:t>
        <a:bodyPr/>
        <a:lstStyle/>
        <a:p>
          <a:endParaRPr lang="ru-RU"/>
        </a:p>
      </dgm:t>
    </dgm:pt>
    <dgm:pt modelId="{237DA311-992F-458B-9908-E61E00C44FF3}" type="sibTrans" cxnId="{2343CF81-0A45-4222-B404-7FC721F3281D}">
      <dgm:prSet/>
      <dgm:spPr/>
      <dgm:t>
        <a:bodyPr/>
        <a:lstStyle/>
        <a:p>
          <a:endParaRPr lang="ru-RU"/>
        </a:p>
      </dgm:t>
    </dgm:pt>
    <dgm:pt modelId="{10E7FDA9-19BA-47EC-987A-AE4F2A57430E}">
      <dgm:prSet/>
      <dgm:spPr>
        <a:solidFill>
          <a:schemeClr val="tx2">
            <a:alpha val="80000"/>
          </a:schemeClr>
        </a:solidFill>
      </dgm:spPr>
      <dgm:t>
        <a:bodyPr/>
        <a:lstStyle/>
        <a:p>
          <a:endParaRPr lang="ru-RU" dirty="0"/>
        </a:p>
      </dgm:t>
    </dgm:pt>
    <dgm:pt modelId="{4AAF2050-45CD-438B-9C13-BE2104858E4D}" type="parTrans" cxnId="{A4D8613E-59F5-42D9-9D68-8BF5B7FD6C04}">
      <dgm:prSet/>
      <dgm:spPr/>
      <dgm:t>
        <a:bodyPr/>
        <a:lstStyle/>
        <a:p>
          <a:endParaRPr lang="ru-RU"/>
        </a:p>
      </dgm:t>
    </dgm:pt>
    <dgm:pt modelId="{329E4A2B-EDE7-4033-9782-C628099628CB}" type="sibTrans" cxnId="{A4D8613E-59F5-42D9-9D68-8BF5B7FD6C04}">
      <dgm:prSet/>
      <dgm:spPr/>
      <dgm:t>
        <a:bodyPr/>
        <a:lstStyle/>
        <a:p>
          <a:endParaRPr lang="ru-RU"/>
        </a:p>
      </dgm:t>
    </dgm:pt>
    <dgm:pt modelId="{37D39A4C-DD23-4BEE-A890-F3791C7B5513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22.12.2017 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-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последний день представления Уведомлений об уточнении вида и принадлежности платежа (КФД 0531809) на уточнение невыясненных поступлений, поступивших на счета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ОрФК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других субъектов Российской Федерации (п.19 приказа Федерального казначейства от 18.12.2013 № 125н ), исполнение которого необходимо осуществить в 2017 году  </a:t>
          </a:r>
        </a:p>
      </dgm:t>
    </dgm:pt>
    <dgm:pt modelId="{1EE23D58-8301-450E-922A-4822439F9EFA}" type="parTrans" cxnId="{123A6EF9-A253-4560-A921-0601C464E4EF}">
      <dgm:prSet/>
      <dgm:spPr/>
      <dgm:t>
        <a:bodyPr/>
        <a:lstStyle/>
        <a:p>
          <a:endParaRPr lang="ru-RU"/>
        </a:p>
      </dgm:t>
    </dgm:pt>
    <dgm:pt modelId="{85019471-E9B6-4F92-B700-5EF848EF9973}" type="sibTrans" cxnId="{123A6EF9-A253-4560-A921-0601C464E4EF}">
      <dgm:prSet/>
      <dgm:spPr/>
      <dgm:t>
        <a:bodyPr/>
        <a:lstStyle/>
        <a:p>
          <a:endParaRPr lang="ru-RU"/>
        </a:p>
      </dgm:t>
    </dgm:pt>
    <dgm:pt modelId="{23C76658-B857-499A-BA5F-DA048D15EC77}">
      <dgm:prSet/>
      <dgm:spPr>
        <a:solidFill>
          <a:schemeClr val="tx2">
            <a:alpha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dirty="0"/>
        </a:p>
      </dgm:t>
    </dgm:pt>
    <dgm:pt modelId="{BD55C2E5-0283-4C92-9323-91B81B455E08}" type="parTrans" cxnId="{7CD8DFCB-A08B-4B61-AAFE-0143665A9C3C}">
      <dgm:prSet/>
      <dgm:spPr/>
      <dgm:t>
        <a:bodyPr/>
        <a:lstStyle/>
        <a:p>
          <a:endParaRPr lang="ru-RU"/>
        </a:p>
      </dgm:t>
    </dgm:pt>
    <dgm:pt modelId="{0D91039A-A8EE-4F86-A002-BAF9A24654FE}" type="sibTrans" cxnId="{7CD8DFCB-A08B-4B61-AAFE-0143665A9C3C}">
      <dgm:prSet/>
      <dgm:spPr/>
      <dgm:t>
        <a:bodyPr/>
        <a:lstStyle/>
        <a:p>
          <a:endParaRPr lang="ru-RU"/>
        </a:p>
      </dgm:t>
    </dgm:pt>
    <dgm:pt modelId="{65862135-2916-44D0-B352-AAD41B18ED3A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28.12.2017 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- последний день представления Уведомлений об уточнении вида и принадлежности платежа (КФД 0531809), исполнение которых необходимо осуществить в 2017 году  </a:t>
          </a:r>
          <a:endParaRPr lang="ru-RU" sz="1400" b="1" dirty="0" smtClean="0"/>
        </a:p>
      </dgm:t>
    </dgm:pt>
    <dgm:pt modelId="{54B9182A-FDE9-4318-96C6-4F023D8290AE}" type="parTrans" cxnId="{405F55BC-F450-49FB-BEC9-EB7C13213ED5}">
      <dgm:prSet/>
      <dgm:spPr/>
      <dgm:t>
        <a:bodyPr/>
        <a:lstStyle/>
        <a:p>
          <a:endParaRPr lang="ru-RU"/>
        </a:p>
      </dgm:t>
    </dgm:pt>
    <dgm:pt modelId="{C9DB7764-5616-4FE4-B288-E3A4CCE7F485}" type="sibTrans" cxnId="{405F55BC-F450-49FB-BEC9-EB7C13213ED5}">
      <dgm:prSet/>
      <dgm:spPr/>
      <dgm:t>
        <a:bodyPr/>
        <a:lstStyle/>
        <a:p>
          <a:endParaRPr lang="ru-RU"/>
        </a:p>
      </dgm:t>
    </dgm:pt>
    <dgm:pt modelId="{09495015-3811-4CAE-8BB2-2CA787FCF55E}" type="pres">
      <dgm:prSet presAssocID="{D0CC321E-3726-4421-A490-60070DDE31B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8DB9E9-FA39-4B81-825E-E2F633CAC12B}" type="pres">
      <dgm:prSet presAssocID="{1A65F981-142A-4B79-81FC-C1D151476C81}" presName="composite" presStyleCnt="0"/>
      <dgm:spPr/>
      <dgm:t>
        <a:bodyPr/>
        <a:lstStyle/>
        <a:p>
          <a:endParaRPr lang="ru-RU"/>
        </a:p>
      </dgm:t>
    </dgm:pt>
    <dgm:pt modelId="{58D56DE7-B498-4721-8596-017AADAF44C1}" type="pres">
      <dgm:prSet presAssocID="{1A65F981-142A-4B79-81FC-C1D151476C81}" presName="parentText" presStyleLbl="alignNode1" presStyleIdx="0" presStyleCnt="6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56AA87-72F7-4D2F-B3E7-D8F4B2ED2D71}" type="pres">
      <dgm:prSet presAssocID="{1A65F981-142A-4B79-81FC-C1D151476C81}" presName="descendantText" presStyleLbl="alignAcc1" presStyleIdx="0" presStyleCnt="6" custScaleX="95255" custScaleY="217484" custLinFactNeighborX="-1256" custLinFactNeighborY="72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93DCC5-B211-4A7B-92AE-005D60515406}" type="pres">
      <dgm:prSet presAssocID="{DFC3C9C9-8F5B-48FD-8AA4-ECA667DE11B5}" presName="sp" presStyleCnt="0"/>
      <dgm:spPr/>
      <dgm:t>
        <a:bodyPr/>
        <a:lstStyle/>
        <a:p>
          <a:endParaRPr lang="ru-RU"/>
        </a:p>
      </dgm:t>
    </dgm:pt>
    <dgm:pt modelId="{40DA6BF6-D1AF-49BE-92E9-73EBBAC01221}" type="pres">
      <dgm:prSet presAssocID="{E62A90CD-41E7-4A63-8941-4D6FF4B6B017}" presName="composite" presStyleCnt="0"/>
      <dgm:spPr/>
      <dgm:t>
        <a:bodyPr/>
        <a:lstStyle/>
        <a:p>
          <a:endParaRPr lang="ru-RU"/>
        </a:p>
      </dgm:t>
    </dgm:pt>
    <dgm:pt modelId="{A0BF2E5E-D786-4EFF-9EEF-A39E10ECFCC6}" type="pres">
      <dgm:prSet presAssocID="{E62A90CD-41E7-4A63-8941-4D6FF4B6B017}" presName="parentText" presStyleLbl="alignNode1" presStyleIdx="1" presStyleCnt="6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439F04-BAF7-49BE-B4AC-CBE916722CF8}" type="pres">
      <dgm:prSet presAssocID="{E62A90CD-41E7-4A63-8941-4D6FF4B6B017}" presName="descendantText" presStyleLbl="alignAcc1" presStyleIdx="1" presStyleCnt="6" custFlipVert="1" custFlipHor="0" custScaleX="1657" custScaleY="9278" custLinFactNeighborX="-114">
        <dgm:presLayoutVars>
          <dgm:bulletEnabled val="1"/>
        </dgm:presLayoutVars>
      </dgm:prSet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BD81CC8A-0FEB-4441-86C9-FF860557E2C0}" type="pres">
      <dgm:prSet presAssocID="{7DC22B4C-759E-4377-9E2D-544FF33D44CB}" presName="sp" presStyleCnt="0"/>
      <dgm:spPr/>
      <dgm:t>
        <a:bodyPr/>
        <a:lstStyle/>
        <a:p>
          <a:endParaRPr lang="ru-RU"/>
        </a:p>
      </dgm:t>
    </dgm:pt>
    <dgm:pt modelId="{4B2C43E8-29C2-44F6-86D4-832105D5F501}" type="pres">
      <dgm:prSet presAssocID="{10E7FDA9-19BA-47EC-987A-AE4F2A57430E}" presName="composite" presStyleCnt="0"/>
      <dgm:spPr/>
      <dgm:t>
        <a:bodyPr/>
        <a:lstStyle/>
        <a:p>
          <a:endParaRPr lang="ru-RU"/>
        </a:p>
      </dgm:t>
    </dgm:pt>
    <dgm:pt modelId="{7A24974C-51DD-4338-AC83-840581AF932B}" type="pres">
      <dgm:prSet presAssocID="{10E7FDA9-19BA-47EC-987A-AE4F2A57430E}" presName="parentText" presStyleLbl="alignNode1" presStyleIdx="2" presStyleCnt="6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CD12F2-1210-449D-BFFD-B83D52FF06CA}" type="pres">
      <dgm:prSet presAssocID="{10E7FDA9-19BA-47EC-987A-AE4F2A57430E}" presName="descendantText" presStyleLbl="alignAcc1" presStyleIdx="2" presStyleCnt="6" custScaleX="94697" custScaleY="235167" custLinFactNeighborX="-1237" custLinFactNeighborY="-389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3FF58A-C590-42E1-A7B2-E28518709017}" type="pres">
      <dgm:prSet presAssocID="{329E4A2B-EDE7-4033-9782-C628099628CB}" presName="sp" presStyleCnt="0"/>
      <dgm:spPr/>
      <dgm:t>
        <a:bodyPr/>
        <a:lstStyle/>
        <a:p>
          <a:endParaRPr lang="ru-RU"/>
        </a:p>
      </dgm:t>
    </dgm:pt>
    <dgm:pt modelId="{EC1CCC81-57B2-4866-B516-77FB9F0ADBD7}" type="pres">
      <dgm:prSet presAssocID="{1EE6F0F4-3A30-4E4F-94D5-2D02BA1F0C8B}" presName="composite" presStyleCnt="0"/>
      <dgm:spPr/>
      <dgm:t>
        <a:bodyPr/>
        <a:lstStyle/>
        <a:p>
          <a:endParaRPr lang="ru-RU"/>
        </a:p>
      </dgm:t>
    </dgm:pt>
    <dgm:pt modelId="{33F8BC4A-AFF1-45E8-A1C3-CD44862B19D8}" type="pres">
      <dgm:prSet presAssocID="{1EE6F0F4-3A30-4E4F-94D5-2D02BA1F0C8B}" presName="parentText" presStyleLbl="alignNode1" presStyleIdx="3" presStyleCnt="6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D7383F-7A27-4213-BF58-8684DB8060B0}" type="pres">
      <dgm:prSet presAssocID="{1EE6F0F4-3A30-4E4F-94D5-2D02BA1F0C8B}" presName="descendantText" presStyleLbl="alignAcc1" presStyleIdx="3" presStyleCnt="6" custScaleX="97382" custScaleY="201667" custLinFactNeighborX="-837" custLinFactNeighborY="286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1F32B7-902D-48FC-A3DD-89CE7B3E8E7A}" type="pres">
      <dgm:prSet presAssocID="{339E78C6-D18F-4150-8E91-2B021D33EC69}" presName="sp" presStyleCnt="0"/>
      <dgm:spPr/>
      <dgm:t>
        <a:bodyPr/>
        <a:lstStyle/>
        <a:p>
          <a:endParaRPr lang="ru-RU"/>
        </a:p>
      </dgm:t>
    </dgm:pt>
    <dgm:pt modelId="{73EED23D-A60D-4404-BDF4-04F4807C4C15}" type="pres">
      <dgm:prSet presAssocID="{80C38BF5-2E4F-4850-B56B-B771548AAC57}" presName="composite" presStyleCnt="0"/>
      <dgm:spPr/>
      <dgm:t>
        <a:bodyPr/>
        <a:lstStyle/>
        <a:p>
          <a:endParaRPr lang="ru-RU"/>
        </a:p>
      </dgm:t>
    </dgm:pt>
    <dgm:pt modelId="{028C94DD-D868-477B-B442-EC54AE2C5A62}" type="pres">
      <dgm:prSet presAssocID="{80C38BF5-2E4F-4850-B56B-B771548AAC57}" presName="parentText" presStyleLbl="alignNode1" presStyleIdx="4" presStyleCnt="6" custScaleY="155978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6995AE-BBAD-4B1D-A92A-7259D4CA9414}" type="pres">
      <dgm:prSet presAssocID="{80C38BF5-2E4F-4850-B56B-B771548AAC57}" presName="descendantText" presStyleLbl="alignAcc1" presStyleIdx="4" presStyleCnt="6" custScaleY="228764" custLinFactY="4988" custLinFactNeighborX="59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50608D-8744-4D75-8163-2C398AD10D95}" type="pres">
      <dgm:prSet presAssocID="{237DA311-992F-458B-9908-E61E00C44FF3}" presName="sp" presStyleCnt="0"/>
      <dgm:spPr/>
      <dgm:t>
        <a:bodyPr/>
        <a:lstStyle/>
        <a:p>
          <a:endParaRPr lang="ru-RU"/>
        </a:p>
      </dgm:t>
    </dgm:pt>
    <dgm:pt modelId="{1F6DE13B-B466-48E2-A130-31AC5C6E8CE5}" type="pres">
      <dgm:prSet presAssocID="{23C76658-B857-499A-BA5F-DA048D15EC77}" presName="composite" presStyleCnt="0"/>
      <dgm:spPr/>
      <dgm:t>
        <a:bodyPr/>
        <a:lstStyle/>
        <a:p>
          <a:endParaRPr lang="ru-RU"/>
        </a:p>
      </dgm:t>
    </dgm:pt>
    <dgm:pt modelId="{E7C30F6C-D12E-4D4F-9BC2-CE170D388790}" type="pres">
      <dgm:prSet presAssocID="{23C76658-B857-499A-BA5F-DA048D15EC77}" presName="parentText" presStyleLbl="alignNode1" presStyleIdx="5" presStyleCnt="6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669EFD-394E-4FBA-A2CC-0D662BD6C58F}" type="pres">
      <dgm:prSet presAssocID="{23C76658-B857-499A-BA5F-DA048D15EC77}" presName="descendantText" presStyleLbl="alignAcc1" presStyleIdx="5" presStyleCnt="6" custFlipVert="1" custFlipHor="1" custScaleX="565" custScaleY="53519" custLinFactNeighborX="0">
        <dgm:presLayoutVars>
          <dgm:bulletEnabled val="1"/>
        </dgm:presLayoutVars>
      </dgm:prSet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/>
        </a:p>
      </dgm:t>
    </dgm:pt>
  </dgm:ptLst>
  <dgm:cxnLst>
    <dgm:cxn modelId="{EE93E3D2-FBF4-4D58-BBF6-18B89972541A}" srcId="{D0CC321E-3726-4421-A490-60070DDE31B3}" destId="{E62A90CD-41E7-4A63-8941-4D6FF4B6B017}" srcOrd="1" destOrd="0" parTransId="{54039720-1987-4E51-A3C1-67E2932A7344}" sibTransId="{7DC22B4C-759E-4377-9E2D-544FF33D44CB}"/>
    <dgm:cxn modelId="{3CDB6C64-ECEC-439B-8728-9164F7F8D8E5}" type="presOf" srcId="{80C38BF5-2E4F-4850-B56B-B771548AAC57}" destId="{028C94DD-D868-477B-B442-EC54AE2C5A62}" srcOrd="0" destOrd="0" presId="urn:microsoft.com/office/officeart/2005/8/layout/chevron2"/>
    <dgm:cxn modelId="{578C45EF-F579-494F-BAD4-98E2028E65F1}" type="presOf" srcId="{D0CC321E-3726-4421-A490-60070DDE31B3}" destId="{09495015-3811-4CAE-8BB2-2CA787FCF55E}" srcOrd="0" destOrd="0" presId="urn:microsoft.com/office/officeart/2005/8/layout/chevron2"/>
    <dgm:cxn modelId="{75D4F12E-F327-4386-BC8F-FF31C427E1B7}" srcId="{1EE6F0F4-3A30-4E4F-94D5-2D02BA1F0C8B}" destId="{EC9603AD-5A0F-47B2-876F-2F0DA78F19CD}" srcOrd="0" destOrd="0" parTransId="{10E3316A-676C-4FA6-BCA6-C417FF35DDD8}" sibTransId="{CEE39769-5727-4FC1-AAF2-34CC21F3D0DA}"/>
    <dgm:cxn modelId="{6ED0301E-3CFD-4779-A3C1-130847E65ECF}" srcId="{D0CC321E-3726-4421-A490-60070DDE31B3}" destId="{1EE6F0F4-3A30-4E4F-94D5-2D02BA1F0C8B}" srcOrd="3" destOrd="0" parTransId="{FD9B04F6-C7D1-42B5-8544-185B1C380581}" sibTransId="{339E78C6-D18F-4150-8E91-2B021D33EC69}"/>
    <dgm:cxn modelId="{123A6EF9-A253-4560-A921-0601C464E4EF}" srcId="{10E7FDA9-19BA-47EC-987A-AE4F2A57430E}" destId="{37D39A4C-DD23-4BEE-A890-F3791C7B5513}" srcOrd="0" destOrd="0" parTransId="{1EE23D58-8301-450E-922A-4822439F9EFA}" sibTransId="{85019471-E9B6-4F92-B700-5EF848EF9973}"/>
    <dgm:cxn modelId="{7CD8DFCB-A08B-4B61-AAFE-0143665A9C3C}" srcId="{D0CC321E-3726-4421-A490-60070DDE31B3}" destId="{23C76658-B857-499A-BA5F-DA048D15EC77}" srcOrd="5" destOrd="0" parTransId="{BD55C2E5-0283-4C92-9323-91B81B455E08}" sibTransId="{0D91039A-A8EE-4F86-A002-BAF9A24654FE}"/>
    <dgm:cxn modelId="{AF27D41A-0E07-4F29-A38B-8C898B0C7839}" type="presOf" srcId="{15AD9E85-2E86-4E9D-87B2-930D07AEA1B0}" destId="{0456AA87-72F7-4D2F-B3E7-D8F4B2ED2D71}" srcOrd="0" destOrd="0" presId="urn:microsoft.com/office/officeart/2005/8/layout/chevron2"/>
    <dgm:cxn modelId="{405F55BC-F450-49FB-BEC9-EB7C13213ED5}" srcId="{80C38BF5-2E4F-4850-B56B-B771548AAC57}" destId="{65862135-2916-44D0-B352-AAD41B18ED3A}" srcOrd="0" destOrd="0" parTransId="{54B9182A-FDE9-4318-96C6-4F023D8290AE}" sibTransId="{C9DB7764-5616-4FE4-B288-E3A4CCE7F485}"/>
    <dgm:cxn modelId="{F5EFC804-1532-413F-A0D3-601AFC4A9742}" srcId="{D0CC321E-3726-4421-A490-60070DDE31B3}" destId="{1A65F981-142A-4B79-81FC-C1D151476C81}" srcOrd="0" destOrd="0" parTransId="{9174A6AF-48E4-42F5-BBE2-2E75DCF8FCB8}" sibTransId="{DFC3C9C9-8F5B-48FD-8AA4-ECA667DE11B5}"/>
    <dgm:cxn modelId="{9FFCE6BA-C68F-4A6B-9EB3-987F62D04F68}" type="presOf" srcId="{EC9603AD-5A0F-47B2-876F-2F0DA78F19CD}" destId="{87D7383F-7A27-4213-BF58-8684DB8060B0}" srcOrd="0" destOrd="0" presId="urn:microsoft.com/office/officeart/2005/8/layout/chevron2"/>
    <dgm:cxn modelId="{4238798E-4ECE-4E1A-9363-DB930BFDBE54}" type="presOf" srcId="{10E7FDA9-19BA-47EC-987A-AE4F2A57430E}" destId="{7A24974C-51DD-4338-AC83-840581AF932B}" srcOrd="0" destOrd="0" presId="urn:microsoft.com/office/officeart/2005/8/layout/chevron2"/>
    <dgm:cxn modelId="{2343CF81-0A45-4222-B404-7FC721F3281D}" srcId="{D0CC321E-3726-4421-A490-60070DDE31B3}" destId="{80C38BF5-2E4F-4850-B56B-B771548AAC57}" srcOrd="4" destOrd="0" parTransId="{57D987DB-E484-453D-9FB1-3FAA952CE9C7}" sibTransId="{237DA311-992F-458B-9908-E61E00C44FF3}"/>
    <dgm:cxn modelId="{3AD5BD3A-8AE6-423D-91C3-682DB511D680}" type="presOf" srcId="{37D39A4C-DD23-4BEE-A890-F3791C7B5513}" destId="{46CD12F2-1210-449D-BFFD-B83D52FF06CA}" srcOrd="0" destOrd="0" presId="urn:microsoft.com/office/officeart/2005/8/layout/chevron2"/>
    <dgm:cxn modelId="{9F2E9266-118C-45D1-8122-0AE6D86670F3}" type="presOf" srcId="{65862135-2916-44D0-B352-AAD41B18ED3A}" destId="{716995AE-BBAD-4B1D-A92A-7259D4CA9414}" srcOrd="0" destOrd="0" presId="urn:microsoft.com/office/officeart/2005/8/layout/chevron2"/>
    <dgm:cxn modelId="{80787863-BEB4-4C13-9952-59241778994B}" type="presOf" srcId="{E62A90CD-41E7-4A63-8941-4D6FF4B6B017}" destId="{A0BF2E5E-D786-4EFF-9EEF-A39E10ECFCC6}" srcOrd="0" destOrd="0" presId="urn:microsoft.com/office/officeart/2005/8/layout/chevron2"/>
    <dgm:cxn modelId="{A4D8613E-59F5-42D9-9D68-8BF5B7FD6C04}" srcId="{D0CC321E-3726-4421-A490-60070DDE31B3}" destId="{10E7FDA9-19BA-47EC-987A-AE4F2A57430E}" srcOrd="2" destOrd="0" parTransId="{4AAF2050-45CD-438B-9C13-BE2104858E4D}" sibTransId="{329E4A2B-EDE7-4033-9782-C628099628CB}"/>
    <dgm:cxn modelId="{02D9FF2B-26CF-49D7-BAC9-EC3D061F20E3}" srcId="{1A65F981-142A-4B79-81FC-C1D151476C81}" destId="{15AD9E85-2E86-4E9D-87B2-930D07AEA1B0}" srcOrd="0" destOrd="0" parTransId="{EB3777BE-B831-4434-BB81-C7D8AAABC528}" sibTransId="{9218B58B-0348-475B-9188-DA56290B8114}"/>
    <dgm:cxn modelId="{C2DA420E-7C9B-449E-9D9B-B0D1A6BF00A0}" type="presOf" srcId="{1EE6F0F4-3A30-4E4F-94D5-2D02BA1F0C8B}" destId="{33F8BC4A-AFF1-45E8-A1C3-CD44862B19D8}" srcOrd="0" destOrd="0" presId="urn:microsoft.com/office/officeart/2005/8/layout/chevron2"/>
    <dgm:cxn modelId="{2051FA42-989D-459C-A6C4-B0E79D0ADD39}" type="presOf" srcId="{23C76658-B857-499A-BA5F-DA048D15EC77}" destId="{E7C30F6C-D12E-4D4F-9BC2-CE170D388790}" srcOrd="0" destOrd="0" presId="urn:microsoft.com/office/officeart/2005/8/layout/chevron2"/>
    <dgm:cxn modelId="{2A21DC45-D453-4B8A-84AD-5504A55BDCBB}" type="presOf" srcId="{1A65F981-142A-4B79-81FC-C1D151476C81}" destId="{58D56DE7-B498-4721-8596-017AADAF44C1}" srcOrd="0" destOrd="0" presId="urn:microsoft.com/office/officeart/2005/8/layout/chevron2"/>
    <dgm:cxn modelId="{82529C6D-9762-43EB-8960-9969647033F2}" type="presParOf" srcId="{09495015-3811-4CAE-8BB2-2CA787FCF55E}" destId="{BA8DB9E9-FA39-4B81-825E-E2F633CAC12B}" srcOrd="0" destOrd="0" presId="urn:microsoft.com/office/officeart/2005/8/layout/chevron2"/>
    <dgm:cxn modelId="{0295FAF1-CE88-48AC-8B5A-9310B3857CA1}" type="presParOf" srcId="{BA8DB9E9-FA39-4B81-825E-E2F633CAC12B}" destId="{58D56DE7-B498-4721-8596-017AADAF44C1}" srcOrd="0" destOrd="0" presId="urn:microsoft.com/office/officeart/2005/8/layout/chevron2"/>
    <dgm:cxn modelId="{50FA9AB8-2738-4348-A672-8D720D6AE505}" type="presParOf" srcId="{BA8DB9E9-FA39-4B81-825E-E2F633CAC12B}" destId="{0456AA87-72F7-4D2F-B3E7-D8F4B2ED2D71}" srcOrd="1" destOrd="0" presId="urn:microsoft.com/office/officeart/2005/8/layout/chevron2"/>
    <dgm:cxn modelId="{0F37711C-0633-459F-BF15-11D5E3E7A26A}" type="presParOf" srcId="{09495015-3811-4CAE-8BB2-2CA787FCF55E}" destId="{4993DCC5-B211-4A7B-92AE-005D60515406}" srcOrd="1" destOrd="0" presId="urn:microsoft.com/office/officeart/2005/8/layout/chevron2"/>
    <dgm:cxn modelId="{EE95094F-BCA5-487B-A0E0-FB95EE6BDF2D}" type="presParOf" srcId="{09495015-3811-4CAE-8BB2-2CA787FCF55E}" destId="{40DA6BF6-D1AF-49BE-92E9-73EBBAC01221}" srcOrd="2" destOrd="0" presId="urn:microsoft.com/office/officeart/2005/8/layout/chevron2"/>
    <dgm:cxn modelId="{A84B59F1-FCB8-4A00-BCF2-F31ED1E5EFA6}" type="presParOf" srcId="{40DA6BF6-D1AF-49BE-92E9-73EBBAC01221}" destId="{A0BF2E5E-D786-4EFF-9EEF-A39E10ECFCC6}" srcOrd="0" destOrd="0" presId="urn:microsoft.com/office/officeart/2005/8/layout/chevron2"/>
    <dgm:cxn modelId="{A49DAC5C-BFA0-43FF-801C-B0609E050BB0}" type="presParOf" srcId="{40DA6BF6-D1AF-49BE-92E9-73EBBAC01221}" destId="{6C439F04-BAF7-49BE-B4AC-CBE916722CF8}" srcOrd="1" destOrd="0" presId="urn:microsoft.com/office/officeart/2005/8/layout/chevron2"/>
    <dgm:cxn modelId="{D21E0BAD-A1C8-4A45-96BD-1EBFD2B05951}" type="presParOf" srcId="{09495015-3811-4CAE-8BB2-2CA787FCF55E}" destId="{BD81CC8A-0FEB-4441-86C9-FF860557E2C0}" srcOrd="3" destOrd="0" presId="urn:microsoft.com/office/officeart/2005/8/layout/chevron2"/>
    <dgm:cxn modelId="{93CD0AA2-D62F-4FD8-A2FE-20FBA101CBB9}" type="presParOf" srcId="{09495015-3811-4CAE-8BB2-2CA787FCF55E}" destId="{4B2C43E8-29C2-44F6-86D4-832105D5F501}" srcOrd="4" destOrd="0" presId="urn:microsoft.com/office/officeart/2005/8/layout/chevron2"/>
    <dgm:cxn modelId="{79976725-C448-4673-8968-4509AFAA1531}" type="presParOf" srcId="{4B2C43E8-29C2-44F6-86D4-832105D5F501}" destId="{7A24974C-51DD-4338-AC83-840581AF932B}" srcOrd="0" destOrd="0" presId="urn:microsoft.com/office/officeart/2005/8/layout/chevron2"/>
    <dgm:cxn modelId="{6172539C-33FF-477C-BEB4-828AA5B86543}" type="presParOf" srcId="{4B2C43E8-29C2-44F6-86D4-832105D5F501}" destId="{46CD12F2-1210-449D-BFFD-B83D52FF06CA}" srcOrd="1" destOrd="0" presId="urn:microsoft.com/office/officeart/2005/8/layout/chevron2"/>
    <dgm:cxn modelId="{076CECDA-46EE-4106-92F3-E5C0A2879B1B}" type="presParOf" srcId="{09495015-3811-4CAE-8BB2-2CA787FCF55E}" destId="{B23FF58A-C590-42E1-A7B2-E28518709017}" srcOrd="5" destOrd="0" presId="urn:microsoft.com/office/officeart/2005/8/layout/chevron2"/>
    <dgm:cxn modelId="{806EF48F-E53E-4169-8CE5-232DE414E821}" type="presParOf" srcId="{09495015-3811-4CAE-8BB2-2CA787FCF55E}" destId="{EC1CCC81-57B2-4866-B516-77FB9F0ADBD7}" srcOrd="6" destOrd="0" presId="urn:microsoft.com/office/officeart/2005/8/layout/chevron2"/>
    <dgm:cxn modelId="{D2CA1653-1846-491A-B9C5-CF12DE28CDBA}" type="presParOf" srcId="{EC1CCC81-57B2-4866-B516-77FB9F0ADBD7}" destId="{33F8BC4A-AFF1-45E8-A1C3-CD44862B19D8}" srcOrd="0" destOrd="0" presId="urn:microsoft.com/office/officeart/2005/8/layout/chevron2"/>
    <dgm:cxn modelId="{C99B6233-7A84-4E20-988B-C29B18FA2330}" type="presParOf" srcId="{EC1CCC81-57B2-4866-B516-77FB9F0ADBD7}" destId="{87D7383F-7A27-4213-BF58-8684DB8060B0}" srcOrd="1" destOrd="0" presId="urn:microsoft.com/office/officeart/2005/8/layout/chevron2"/>
    <dgm:cxn modelId="{F8378CD3-4EA2-42F4-8C78-02DA093FCE27}" type="presParOf" srcId="{09495015-3811-4CAE-8BB2-2CA787FCF55E}" destId="{181F32B7-902D-48FC-A3DD-89CE7B3E8E7A}" srcOrd="7" destOrd="0" presId="urn:microsoft.com/office/officeart/2005/8/layout/chevron2"/>
    <dgm:cxn modelId="{2A1B090A-9C83-46ED-BB5F-4F82D94F39EE}" type="presParOf" srcId="{09495015-3811-4CAE-8BB2-2CA787FCF55E}" destId="{73EED23D-A60D-4404-BDF4-04F4807C4C15}" srcOrd="8" destOrd="0" presId="urn:microsoft.com/office/officeart/2005/8/layout/chevron2"/>
    <dgm:cxn modelId="{9194BE0D-A962-4230-AF47-8026C3A62C9D}" type="presParOf" srcId="{73EED23D-A60D-4404-BDF4-04F4807C4C15}" destId="{028C94DD-D868-477B-B442-EC54AE2C5A62}" srcOrd="0" destOrd="0" presId="urn:microsoft.com/office/officeart/2005/8/layout/chevron2"/>
    <dgm:cxn modelId="{26E07C12-15B9-45F8-8496-BF7772832D7C}" type="presParOf" srcId="{73EED23D-A60D-4404-BDF4-04F4807C4C15}" destId="{716995AE-BBAD-4B1D-A92A-7259D4CA9414}" srcOrd="1" destOrd="0" presId="urn:microsoft.com/office/officeart/2005/8/layout/chevron2"/>
    <dgm:cxn modelId="{A702639D-139B-4449-ADF2-17A540680F3A}" type="presParOf" srcId="{09495015-3811-4CAE-8BB2-2CA787FCF55E}" destId="{2C50608D-8744-4D75-8163-2C398AD10D95}" srcOrd="9" destOrd="0" presId="urn:microsoft.com/office/officeart/2005/8/layout/chevron2"/>
    <dgm:cxn modelId="{587CCDBB-A61B-4954-827E-8340FAF7171F}" type="presParOf" srcId="{09495015-3811-4CAE-8BB2-2CA787FCF55E}" destId="{1F6DE13B-B466-48E2-A130-31AC5C6E8CE5}" srcOrd="10" destOrd="0" presId="urn:microsoft.com/office/officeart/2005/8/layout/chevron2"/>
    <dgm:cxn modelId="{AECB1CF9-48EF-445D-A40D-E45B2A756E3C}" type="presParOf" srcId="{1F6DE13B-B466-48E2-A130-31AC5C6E8CE5}" destId="{E7C30F6C-D12E-4D4F-9BC2-CE170D388790}" srcOrd="0" destOrd="0" presId="urn:microsoft.com/office/officeart/2005/8/layout/chevron2"/>
    <dgm:cxn modelId="{51B13FFB-1490-49D2-A859-98330B6B23FB}" type="presParOf" srcId="{1F6DE13B-B466-48E2-A130-31AC5C6E8CE5}" destId="{BF669EFD-394E-4FBA-A2CC-0D662BD6C58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23DCE4-94EB-47D0-B94F-CA60DDBD4557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33F0D5-B6B1-4849-BE61-6B065A33FD0F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ТОФК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1413AC8B-291D-49FE-842A-82131DE78D13}" type="parTrans" cxnId="{5A03219D-1ADD-47F4-8F55-111B22E4AFD7}">
      <dgm:prSet/>
      <dgm:spPr/>
      <dgm:t>
        <a:bodyPr/>
        <a:lstStyle/>
        <a:p>
          <a:endParaRPr lang="ru-RU"/>
        </a:p>
      </dgm:t>
    </dgm:pt>
    <dgm:pt modelId="{8D890190-951B-4108-97BE-D6C2355C3727}" type="sibTrans" cxnId="{5A03219D-1ADD-47F4-8F55-111B22E4AFD7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09A20876-3A3B-4F1F-8721-8DC624D3CDDB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Запрос на выяснение </a:t>
          </a:r>
        </a:p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принадлежности платежа</a:t>
          </a:r>
        </a:p>
        <a:p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C4BE5AFE-0184-41D1-A62C-290FBD54109D}" type="parTrans" cxnId="{A9630377-3AF9-472C-9840-AC9D00790EA4}">
      <dgm:prSet/>
      <dgm:spPr/>
      <dgm:t>
        <a:bodyPr/>
        <a:lstStyle/>
        <a:p>
          <a:endParaRPr lang="ru-RU"/>
        </a:p>
      </dgm:t>
    </dgm:pt>
    <dgm:pt modelId="{6D1CD9B5-9CA7-4AA1-9F52-B0799EE51A11}" type="sibTrans" cxnId="{A9630377-3AF9-472C-9840-AC9D00790EA4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61ED58B5-560B-4F13-8A50-A84D95B35902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Администратор </a:t>
          </a:r>
        </a:p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доходов бюджета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6E48B03B-BB5C-4B47-86EC-B944A2B95BB3}" type="parTrans" cxnId="{A3680C0C-9CB6-49A3-9114-687143E4EA79}">
      <dgm:prSet/>
      <dgm:spPr/>
      <dgm:t>
        <a:bodyPr/>
        <a:lstStyle/>
        <a:p>
          <a:endParaRPr lang="ru-RU"/>
        </a:p>
      </dgm:t>
    </dgm:pt>
    <dgm:pt modelId="{AD059B40-BC47-4C7D-945A-8FCEA38304EB}" type="sibTrans" cxnId="{A3680C0C-9CB6-49A3-9114-687143E4EA79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F668A800-067D-4A6C-AA6F-8C5AF7A9F549}">
      <dgm:prSet phldrT="[Текст]" custT="1"/>
      <dgm:spPr/>
      <dgm:t>
        <a:bodyPr/>
        <a:lstStyle/>
        <a:p>
          <a:pPr>
            <a:lnSpc>
              <a:spcPct val="90000"/>
            </a:lnSpc>
          </a:pP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Письменное обращение  </a:t>
          </a:r>
        </a:p>
        <a:p>
          <a:pPr>
            <a:lnSpc>
              <a:spcPct val="90000"/>
            </a:lnSpc>
          </a:pP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с приложением заявления плательщика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B7CE399D-61B9-400D-A268-58A120F2E850}" type="parTrans" cxnId="{FB0B287B-C55A-4EDE-9550-DC78B554F092}">
      <dgm:prSet/>
      <dgm:spPr/>
      <dgm:t>
        <a:bodyPr/>
        <a:lstStyle/>
        <a:p>
          <a:endParaRPr lang="ru-RU"/>
        </a:p>
      </dgm:t>
    </dgm:pt>
    <dgm:pt modelId="{C908EFA3-B746-405D-BFDC-240394018FA7}" type="sibTrans" cxnId="{FB0B287B-C55A-4EDE-9550-DC78B554F092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B2F893F5-C4B3-4396-9E89-FC664A13B2CE}" type="pres">
      <dgm:prSet presAssocID="{5323DCE4-94EB-47D0-B94F-CA60DDBD455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56BD257-35D3-4E23-B723-4E8E80C20F39}" type="pres">
      <dgm:prSet presAssocID="{7A33F0D5-B6B1-4849-BE61-6B065A33FD0F}" presName="dummy" presStyleCnt="0"/>
      <dgm:spPr/>
    </dgm:pt>
    <dgm:pt modelId="{7764C4B2-CEF4-4B58-85E1-3107E5679F24}" type="pres">
      <dgm:prSet presAssocID="{7A33F0D5-B6B1-4849-BE61-6B065A33FD0F}" presName="node" presStyleLbl="revTx" presStyleIdx="0" presStyleCnt="4" custScaleX="84175" custScaleY="61250" custRadScaleRad="131006" custRadScaleInc="1646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4CA699-DF6C-4BEA-9E38-7F2E697FFEFE}" type="pres">
      <dgm:prSet presAssocID="{8D890190-951B-4108-97BE-D6C2355C3727}" presName="sibTrans" presStyleLbl="node1" presStyleIdx="0" presStyleCnt="4" custScaleX="88103" custScaleY="104353"/>
      <dgm:spPr/>
      <dgm:t>
        <a:bodyPr/>
        <a:lstStyle/>
        <a:p>
          <a:endParaRPr lang="ru-RU"/>
        </a:p>
      </dgm:t>
    </dgm:pt>
    <dgm:pt modelId="{B94755B7-688C-410F-87C0-3EF5787E9407}" type="pres">
      <dgm:prSet presAssocID="{09A20876-3A3B-4F1F-8721-8DC624D3CDDB}" presName="dummy" presStyleCnt="0"/>
      <dgm:spPr/>
    </dgm:pt>
    <dgm:pt modelId="{843389B5-CE3E-41E5-8B58-64354449364D}" type="pres">
      <dgm:prSet presAssocID="{09A20876-3A3B-4F1F-8721-8DC624D3CDDB}" presName="node" presStyleLbl="revTx" presStyleIdx="1" presStyleCnt="4" custScaleX="90426" custScaleY="50621" custRadScaleRad="110852" custRadScaleInc="1457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351F59-81D1-4D17-82B8-195590AD6D4D}" type="pres">
      <dgm:prSet presAssocID="{6D1CD9B5-9CA7-4AA1-9F52-B0799EE51A11}" presName="sibTrans" presStyleLbl="node1" presStyleIdx="1" presStyleCnt="4" custScaleX="93173" custScaleY="105594"/>
      <dgm:spPr/>
      <dgm:t>
        <a:bodyPr/>
        <a:lstStyle/>
        <a:p>
          <a:endParaRPr lang="ru-RU"/>
        </a:p>
      </dgm:t>
    </dgm:pt>
    <dgm:pt modelId="{877C7F91-C611-4B89-9B2D-6A386F641778}" type="pres">
      <dgm:prSet presAssocID="{61ED58B5-560B-4F13-8A50-A84D95B35902}" presName="dummy" presStyleCnt="0"/>
      <dgm:spPr/>
    </dgm:pt>
    <dgm:pt modelId="{FA52C6E9-C91C-40DF-8ABD-BE81F0693E93}" type="pres">
      <dgm:prSet presAssocID="{61ED58B5-560B-4F13-8A50-A84D95B35902}" presName="node" presStyleLbl="revTx" presStyleIdx="2" presStyleCnt="4" custScaleX="108868" custScaleY="49372" custRadScaleRad="129806" custRadScaleInc="1387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BECEF6-2292-4245-8E1A-889D24556E3D}" type="pres">
      <dgm:prSet presAssocID="{AD059B40-BC47-4C7D-945A-8FCEA38304EB}" presName="sibTrans" presStyleLbl="node1" presStyleIdx="2" presStyleCnt="4" custScaleX="89745" custScaleY="110624"/>
      <dgm:spPr/>
      <dgm:t>
        <a:bodyPr/>
        <a:lstStyle/>
        <a:p>
          <a:endParaRPr lang="ru-RU"/>
        </a:p>
      </dgm:t>
    </dgm:pt>
    <dgm:pt modelId="{B54B3B41-73C1-4AF2-887B-343BD8C892C7}" type="pres">
      <dgm:prSet presAssocID="{F668A800-067D-4A6C-AA6F-8C5AF7A9F549}" presName="dummy" presStyleCnt="0"/>
      <dgm:spPr/>
    </dgm:pt>
    <dgm:pt modelId="{E88A1EDF-348F-4A8A-9DD4-A87FEE795C61}" type="pres">
      <dgm:prSet presAssocID="{F668A800-067D-4A6C-AA6F-8C5AF7A9F549}" presName="node" presStyleLbl="revTx" presStyleIdx="3" presStyleCnt="4" custScaleX="113760" custScaleY="90004" custRadScaleRad="74919" custRadScaleInc="1543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99A91F-B1DB-457C-9067-FA7D2B0E8D1F}" type="pres">
      <dgm:prSet presAssocID="{C908EFA3-B746-405D-BFDC-240394018FA7}" presName="sibTrans" presStyleLbl="node1" presStyleIdx="3" presStyleCnt="4" custScaleX="81945" custScaleY="111622"/>
      <dgm:spPr/>
      <dgm:t>
        <a:bodyPr/>
        <a:lstStyle/>
        <a:p>
          <a:endParaRPr lang="ru-RU"/>
        </a:p>
      </dgm:t>
    </dgm:pt>
  </dgm:ptLst>
  <dgm:cxnLst>
    <dgm:cxn modelId="{584E7D00-8C16-49DC-BB1E-F912ED7C4CF8}" type="presOf" srcId="{AD059B40-BC47-4C7D-945A-8FCEA38304EB}" destId="{95BECEF6-2292-4245-8E1A-889D24556E3D}" srcOrd="0" destOrd="0" presId="urn:microsoft.com/office/officeart/2005/8/layout/cycle1"/>
    <dgm:cxn modelId="{A3680C0C-9CB6-49A3-9114-687143E4EA79}" srcId="{5323DCE4-94EB-47D0-B94F-CA60DDBD4557}" destId="{61ED58B5-560B-4F13-8A50-A84D95B35902}" srcOrd="2" destOrd="0" parTransId="{6E48B03B-BB5C-4B47-86EC-B944A2B95BB3}" sibTransId="{AD059B40-BC47-4C7D-945A-8FCEA38304EB}"/>
    <dgm:cxn modelId="{88965B9E-87F9-4132-A5C1-FD7A7AB38525}" type="presOf" srcId="{09A20876-3A3B-4F1F-8721-8DC624D3CDDB}" destId="{843389B5-CE3E-41E5-8B58-64354449364D}" srcOrd="0" destOrd="0" presId="urn:microsoft.com/office/officeart/2005/8/layout/cycle1"/>
    <dgm:cxn modelId="{5F65D00A-1DB4-4134-8A7A-9A41DB7E060C}" type="presOf" srcId="{6D1CD9B5-9CA7-4AA1-9F52-B0799EE51A11}" destId="{24351F59-81D1-4D17-82B8-195590AD6D4D}" srcOrd="0" destOrd="0" presId="urn:microsoft.com/office/officeart/2005/8/layout/cycle1"/>
    <dgm:cxn modelId="{FB0B287B-C55A-4EDE-9550-DC78B554F092}" srcId="{5323DCE4-94EB-47D0-B94F-CA60DDBD4557}" destId="{F668A800-067D-4A6C-AA6F-8C5AF7A9F549}" srcOrd="3" destOrd="0" parTransId="{B7CE399D-61B9-400D-A268-58A120F2E850}" sibTransId="{C908EFA3-B746-405D-BFDC-240394018FA7}"/>
    <dgm:cxn modelId="{A9630377-3AF9-472C-9840-AC9D00790EA4}" srcId="{5323DCE4-94EB-47D0-B94F-CA60DDBD4557}" destId="{09A20876-3A3B-4F1F-8721-8DC624D3CDDB}" srcOrd="1" destOrd="0" parTransId="{C4BE5AFE-0184-41D1-A62C-290FBD54109D}" sibTransId="{6D1CD9B5-9CA7-4AA1-9F52-B0799EE51A11}"/>
    <dgm:cxn modelId="{51CE026B-FA28-4F34-8AC1-D25A0B309FF2}" type="presOf" srcId="{61ED58B5-560B-4F13-8A50-A84D95B35902}" destId="{FA52C6E9-C91C-40DF-8ABD-BE81F0693E93}" srcOrd="0" destOrd="0" presId="urn:microsoft.com/office/officeart/2005/8/layout/cycle1"/>
    <dgm:cxn modelId="{423E3367-1457-475A-821A-DEF35240DA22}" type="presOf" srcId="{C908EFA3-B746-405D-BFDC-240394018FA7}" destId="{2F99A91F-B1DB-457C-9067-FA7D2B0E8D1F}" srcOrd="0" destOrd="0" presId="urn:microsoft.com/office/officeart/2005/8/layout/cycle1"/>
    <dgm:cxn modelId="{FF78501A-C175-4E8F-AB47-AC42B48A34EB}" type="presOf" srcId="{5323DCE4-94EB-47D0-B94F-CA60DDBD4557}" destId="{B2F893F5-C4B3-4396-9E89-FC664A13B2CE}" srcOrd="0" destOrd="0" presId="urn:microsoft.com/office/officeart/2005/8/layout/cycle1"/>
    <dgm:cxn modelId="{5A03219D-1ADD-47F4-8F55-111B22E4AFD7}" srcId="{5323DCE4-94EB-47D0-B94F-CA60DDBD4557}" destId="{7A33F0D5-B6B1-4849-BE61-6B065A33FD0F}" srcOrd="0" destOrd="0" parTransId="{1413AC8B-291D-49FE-842A-82131DE78D13}" sibTransId="{8D890190-951B-4108-97BE-D6C2355C3727}"/>
    <dgm:cxn modelId="{B17DD074-DBC7-488B-8AAF-55274B964E4C}" type="presOf" srcId="{8D890190-951B-4108-97BE-D6C2355C3727}" destId="{B34CA699-DF6C-4BEA-9E38-7F2E697FFEFE}" srcOrd="0" destOrd="0" presId="urn:microsoft.com/office/officeart/2005/8/layout/cycle1"/>
    <dgm:cxn modelId="{5A6EA65F-6E44-4411-BBCF-F0AB47E7BAAE}" type="presOf" srcId="{7A33F0D5-B6B1-4849-BE61-6B065A33FD0F}" destId="{7764C4B2-CEF4-4B58-85E1-3107E5679F24}" srcOrd="0" destOrd="0" presId="urn:microsoft.com/office/officeart/2005/8/layout/cycle1"/>
    <dgm:cxn modelId="{DBD46F5D-DA23-4C56-BD8F-D067D6B7242E}" type="presOf" srcId="{F668A800-067D-4A6C-AA6F-8C5AF7A9F549}" destId="{E88A1EDF-348F-4A8A-9DD4-A87FEE795C61}" srcOrd="0" destOrd="0" presId="urn:microsoft.com/office/officeart/2005/8/layout/cycle1"/>
    <dgm:cxn modelId="{44F53E26-DA70-4C10-AB32-D69046C24E7A}" type="presParOf" srcId="{B2F893F5-C4B3-4396-9E89-FC664A13B2CE}" destId="{956BD257-35D3-4E23-B723-4E8E80C20F39}" srcOrd="0" destOrd="0" presId="urn:microsoft.com/office/officeart/2005/8/layout/cycle1"/>
    <dgm:cxn modelId="{F2DF49E7-28D5-4DB7-BB60-42EF9A37CEF7}" type="presParOf" srcId="{B2F893F5-C4B3-4396-9E89-FC664A13B2CE}" destId="{7764C4B2-CEF4-4B58-85E1-3107E5679F24}" srcOrd="1" destOrd="0" presId="urn:microsoft.com/office/officeart/2005/8/layout/cycle1"/>
    <dgm:cxn modelId="{AC99B560-619A-4663-859C-F9D6842C3914}" type="presParOf" srcId="{B2F893F5-C4B3-4396-9E89-FC664A13B2CE}" destId="{B34CA699-DF6C-4BEA-9E38-7F2E697FFEFE}" srcOrd="2" destOrd="0" presId="urn:microsoft.com/office/officeart/2005/8/layout/cycle1"/>
    <dgm:cxn modelId="{5FB127C8-5B28-48A2-8A65-A5907F2DF9D6}" type="presParOf" srcId="{B2F893F5-C4B3-4396-9E89-FC664A13B2CE}" destId="{B94755B7-688C-410F-87C0-3EF5787E9407}" srcOrd="3" destOrd="0" presId="urn:microsoft.com/office/officeart/2005/8/layout/cycle1"/>
    <dgm:cxn modelId="{107C588D-1EAF-4DA5-82F7-C9840EF30065}" type="presParOf" srcId="{B2F893F5-C4B3-4396-9E89-FC664A13B2CE}" destId="{843389B5-CE3E-41E5-8B58-64354449364D}" srcOrd="4" destOrd="0" presId="urn:microsoft.com/office/officeart/2005/8/layout/cycle1"/>
    <dgm:cxn modelId="{70F00F2F-B1AC-4469-9464-64045F5BB41E}" type="presParOf" srcId="{B2F893F5-C4B3-4396-9E89-FC664A13B2CE}" destId="{24351F59-81D1-4D17-82B8-195590AD6D4D}" srcOrd="5" destOrd="0" presId="urn:microsoft.com/office/officeart/2005/8/layout/cycle1"/>
    <dgm:cxn modelId="{4F00A6B3-5FA9-407B-804A-A12A6120C5DB}" type="presParOf" srcId="{B2F893F5-C4B3-4396-9E89-FC664A13B2CE}" destId="{877C7F91-C611-4B89-9B2D-6A386F641778}" srcOrd="6" destOrd="0" presId="urn:microsoft.com/office/officeart/2005/8/layout/cycle1"/>
    <dgm:cxn modelId="{291C9E95-3581-4D0D-BEC5-A90656FEEF67}" type="presParOf" srcId="{B2F893F5-C4B3-4396-9E89-FC664A13B2CE}" destId="{FA52C6E9-C91C-40DF-8ABD-BE81F0693E93}" srcOrd="7" destOrd="0" presId="urn:microsoft.com/office/officeart/2005/8/layout/cycle1"/>
    <dgm:cxn modelId="{3BF8E726-0E0B-4387-8B7A-7BFAE68600EE}" type="presParOf" srcId="{B2F893F5-C4B3-4396-9E89-FC664A13B2CE}" destId="{95BECEF6-2292-4245-8E1A-889D24556E3D}" srcOrd="8" destOrd="0" presId="urn:microsoft.com/office/officeart/2005/8/layout/cycle1"/>
    <dgm:cxn modelId="{D892C6B2-4FCC-4559-BD43-B8B2050F73D9}" type="presParOf" srcId="{B2F893F5-C4B3-4396-9E89-FC664A13B2CE}" destId="{B54B3B41-73C1-4AF2-887B-343BD8C892C7}" srcOrd="9" destOrd="0" presId="urn:microsoft.com/office/officeart/2005/8/layout/cycle1"/>
    <dgm:cxn modelId="{40B44ABC-FAD9-4BB0-BA71-165506D1D07D}" type="presParOf" srcId="{B2F893F5-C4B3-4396-9E89-FC664A13B2CE}" destId="{E88A1EDF-348F-4A8A-9DD4-A87FEE795C61}" srcOrd="10" destOrd="0" presId="urn:microsoft.com/office/officeart/2005/8/layout/cycle1"/>
    <dgm:cxn modelId="{2631165C-2FC9-4EDC-A6A2-856E931582E1}" type="presParOf" srcId="{B2F893F5-C4B3-4396-9E89-FC664A13B2CE}" destId="{2F99A91F-B1DB-457C-9067-FA7D2B0E8D1F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331C97-F367-42F7-832C-DF4749F1D61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187439-76D3-402E-8211-6EF49DEDCC0F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 Заполнен раздела 2 «Реквизиты документа –основания»</a:t>
          </a:r>
          <a:endParaRPr lang="ru-RU" sz="600" b="1" dirty="0"/>
        </a:p>
      </dgm:t>
    </dgm:pt>
    <dgm:pt modelId="{154268B3-47F8-4A55-AAD0-CE5862611CC9}" type="parTrans" cxnId="{9F6408A7-BFD0-439A-A0F1-F15B0C48C094}">
      <dgm:prSet/>
      <dgm:spPr/>
      <dgm:t>
        <a:bodyPr/>
        <a:lstStyle/>
        <a:p>
          <a:endParaRPr lang="ru-RU"/>
        </a:p>
      </dgm:t>
    </dgm:pt>
    <dgm:pt modelId="{10CEB4AF-89F0-40E9-B574-2FF2F448482E}" type="sibTrans" cxnId="{9F6408A7-BFD0-439A-A0F1-F15B0C48C094}">
      <dgm:prSet/>
      <dgm:spPr/>
      <dgm:t>
        <a:bodyPr/>
        <a:lstStyle/>
        <a:p>
          <a:endParaRPr lang="ru-RU"/>
        </a:p>
      </dgm:t>
    </dgm:pt>
    <dgm:pt modelId="{DCE9FA74-1EE8-4252-B27C-D1160901C1DB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 Соответствие ИНН, КПП, Наименования получателя из раздела 3 Заявки на возврат ИНН, КПП, Наименованию плательщика из возвращаемого документа</a:t>
          </a:r>
          <a:endParaRPr lang="ru-RU" sz="1100" b="1" dirty="0"/>
        </a:p>
      </dgm:t>
    </dgm:pt>
    <dgm:pt modelId="{EDD0D1A3-3DA7-4D20-A24B-E69BA0E581D9}" type="parTrans" cxnId="{7C929967-B54C-4A1E-B67B-6C9B8BE6796A}">
      <dgm:prSet/>
      <dgm:spPr/>
      <dgm:t>
        <a:bodyPr/>
        <a:lstStyle/>
        <a:p>
          <a:endParaRPr lang="ru-RU"/>
        </a:p>
      </dgm:t>
    </dgm:pt>
    <dgm:pt modelId="{2F28B52A-BC86-4415-9D4A-24E66C81738F}" type="sibTrans" cxnId="{7C929967-B54C-4A1E-B67B-6C9B8BE6796A}">
      <dgm:prSet/>
      <dgm:spPr/>
      <dgm:t>
        <a:bodyPr/>
        <a:lstStyle/>
        <a:p>
          <a:endParaRPr lang="ru-RU"/>
        </a:p>
      </dgm:t>
    </dgm:pt>
    <dgm:pt modelId="{670DF98B-24AC-4ECE-94B6-44E7EB3D1909}">
      <dgm:prSet phldrT="[Текст]" custT="1"/>
      <dgm:spPr/>
      <dgm:t>
        <a:bodyPr/>
        <a:lstStyle/>
        <a:p>
          <a:pPr algn="just"/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 Код по ОКТМО, указанный в разделе 1 Заявки на возврат, должен соответствовать коду по ОКТМО возвращаемого платежа</a:t>
          </a:r>
          <a:endParaRPr lang="ru-RU" sz="1100" b="1" dirty="0"/>
        </a:p>
      </dgm:t>
    </dgm:pt>
    <dgm:pt modelId="{2FE62F2F-F24C-4B5E-9B18-55D850B204B9}" type="parTrans" cxnId="{20BDF7E2-45A0-41E5-9356-D0716834C8B1}">
      <dgm:prSet/>
      <dgm:spPr/>
      <dgm:t>
        <a:bodyPr/>
        <a:lstStyle/>
        <a:p>
          <a:endParaRPr lang="ru-RU"/>
        </a:p>
      </dgm:t>
    </dgm:pt>
    <dgm:pt modelId="{C7814BBF-DD79-4DE8-BA1D-9B69FEC8F681}" type="sibTrans" cxnId="{20BDF7E2-45A0-41E5-9356-D0716834C8B1}">
      <dgm:prSet/>
      <dgm:spPr/>
      <dgm:t>
        <a:bodyPr/>
        <a:lstStyle/>
        <a:p>
          <a:endParaRPr lang="ru-RU"/>
        </a:p>
      </dgm:t>
    </dgm:pt>
    <dgm:pt modelId="{532C78D8-EFCA-44DF-B153-AEA97270B9C8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 КБК, указанный в разделе 1 Заявки на возврат, должен соответствовать КБК возвращаемого платежа</a:t>
          </a:r>
          <a:endParaRPr lang="ru-RU" sz="1100" b="1" dirty="0"/>
        </a:p>
      </dgm:t>
    </dgm:pt>
    <dgm:pt modelId="{8687C584-1D60-4629-91C7-06078A4597DB}" type="parTrans" cxnId="{0D8BFF01-EF9A-45BD-A1C7-97A3E3D1646D}">
      <dgm:prSet/>
      <dgm:spPr/>
      <dgm:t>
        <a:bodyPr/>
        <a:lstStyle/>
        <a:p>
          <a:endParaRPr lang="ru-RU"/>
        </a:p>
      </dgm:t>
    </dgm:pt>
    <dgm:pt modelId="{351BD01C-BB1E-4204-80B4-182BFC3E2AF0}" type="sibTrans" cxnId="{0D8BFF01-EF9A-45BD-A1C7-97A3E3D1646D}">
      <dgm:prSet/>
      <dgm:spPr/>
      <dgm:t>
        <a:bodyPr/>
        <a:lstStyle/>
        <a:p>
          <a:endParaRPr lang="ru-RU"/>
        </a:p>
      </dgm:t>
    </dgm:pt>
    <dgm:pt modelId="{CCDC05A2-AEE3-4CA5-8D52-43258C66B8FB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ИНН, КПП, указанные в кодовой зоне Заявки на возврат, должны соответствовать ИНН, КПП АДБ, на котором учтен платеж</a:t>
          </a:r>
          <a:endParaRPr lang="ru-RU" sz="1100" b="1" dirty="0"/>
        </a:p>
      </dgm:t>
    </dgm:pt>
    <dgm:pt modelId="{A3609278-FB26-40AF-8A5B-5FB6A26BF34E}" type="parTrans" cxnId="{89B64178-992D-49A8-A964-BED0E0EEBAE6}">
      <dgm:prSet/>
      <dgm:spPr/>
      <dgm:t>
        <a:bodyPr/>
        <a:lstStyle/>
        <a:p>
          <a:endParaRPr lang="ru-RU"/>
        </a:p>
      </dgm:t>
    </dgm:pt>
    <dgm:pt modelId="{32D5ADF5-B37F-4B56-BA40-E741C6ABB548}" type="sibTrans" cxnId="{89B64178-992D-49A8-A964-BED0E0EEBAE6}">
      <dgm:prSet/>
      <dgm:spPr/>
      <dgm:t>
        <a:bodyPr/>
        <a:lstStyle/>
        <a:p>
          <a:endParaRPr lang="ru-RU"/>
        </a:p>
      </dgm:t>
    </dgm:pt>
    <dgm:pt modelId="{BF2892EF-ED9B-4EC5-9FCB-E5A87DB43FBD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Контроль поля «Сумма в рублях» раздела 1 Заявки на возврат осуществляется с учетом ранее исполненных возвратов и уточнений</a:t>
          </a:r>
          <a:endParaRPr lang="ru-RU" b="1" dirty="0"/>
        </a:p>
      </dgm:t>
    </dgm:pt>
    <dgm:pt modelId="{58B0F576-A6B7-4409-AB76-05F0F55FE705}" type="parTrans" cxnId="{D53128A4-7920-49C4-B151-F1AEFB63B806}">
      <dgm:prSet/>
      <dgm:spPr/>
      <dgm:t>
        <a:bodyPr/>
        <a:lstStyle/>
        <a:p>
          <a:endParaRPr lang="ru-RU"/>
        </a:p>
      </dgm:t>
    </dgm:pt>
    <dgm:pt modelId="{A51AAB19-3028-4B80-9179-04BD9CFCB506}" type="sibTrans" cxnId="{D53128A4-7920-49C4-B151-F1AEFB63B806}">
      <dgm:prSet/>
      <dgm:spPr/>
      <dgm:t>
        <a:bodyPr/>
        <a:lstStyle/>
        <a:p>
          <a:endParaRPr lang="ru-RU"/>
        </a:p>
      </dgm:t>
    </dgm:pt>
    <dgm:pt modelId="{D448AF30-E6C9-447F-A93A-39AEB467E1A3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 КБК, указанный в разделе 1  Заявки на возврат не соответствует шаблону КБК в Справочнике «КБК для исключения возвращаемого расчетного документа»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dgm:t>
    </dgm:pt>
    <dgm:pt modelId="{99329DC5-D59F-4E01-938F-A7F6976597C6}" type="parTrans" cxnId="{BEA4C2DD-9DB9-436C-B1FC-8CE4D9FE6CDA}">
      <dgm:prSet/>
      <dgm:spPr/>
      <dgm:t>
        <a:bodyPr/>
        <a:lstStyle/>
        <a:p>
          <a:endParaRPr lang="ru-RU"/>
        </a:p>
      </dgm:t>
    </dgm:pt>
    <dgm:pt modelId="{A8E5A925-8428-42EF-AE7F-6C6C3E2F7D42}" type="sibTrans" cxnId="{BEA4C2DD-9DB9-436C-B1FC-8CE4D9FE6CDA}">
      <dgm:prSet/>
      <dgm:spPr/>
      <dgm:t>
        <a:bodyPr/>
        <a:lstStyle/>
        <a:p>
          <a:endParaRPr lang="ru-RU"/>
        </a:p>
      </dgm:t>
    </dgm:pt>
    <dgm:pt modelId="{84D177BE-564D-4E1B-A7C9-779C60858B85}">
      <dgm:prSet phldrT="[Текст]" custT="1"/>
      <dgm:spPr>
        <a:solidFill>
          <a:schemeClr val="tx2">
            <a:alpha val="80000"/>
          </a:schemeClr>
        </a:solidFill>
      </dgm:spPr>
      <dgm:t>
        <a:bodyPr/>
        <a:lstStyle/>
        <a:p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9CBF8CB3-02E3-4261-A262-A7D8DAED201A}" type="parTrans" cxnId="{07647F08-3D4C-46BC-9F60-690B5E4A0FEC}">
      <dgm:prSet/>
      <dgm:spPr/>
      <dgm:t>
        <a:bodyPr/>
        <a:lstStyle/>
        <a:p>
          <a:endParaRPr lang="ru-RU"/>
        </a:p>
      </dgm:t>
    </dgm:pt>
    <dgm:pt modelId="{D46B9673-1FFE-4EBE-8043-5E89FF950E07}" type="sibTrans" cxnId="{07647F08-3D4C-46BC-9F60-690B5E4A0FEC}">
      <dgm:prSet/>
      <dgm:spPr/>
      <dgm:t>
        <a:bodyPr/>
        <a:lstStyle/>
        <a:p>
          <a:endParaRPr lang="ru-RU"/>
        </a:p>
      </dgm:t>
    </dgm:pt>
    <dgm:pt modelId="{3432E6C8-1463-4890-986B-C92B0AF75AD5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GUID 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расчетного документа плательщика*</a:t>
          </a:r>
          <a:endParaRPr lang="ru-RU" b="1" dirty="0" smtClean="0"/>
        </a:p>
      </dgm:t>
    </dgm:pt>
    <dgm:pt modelId="{F084F517-7041-48C6-97FF-6F6196042FD8}" type="parTrans" cxnId="{2FE047E3-A0EA-4A8A-BB3D-B29400D733AA}">
      <dgm:prSet/>
      <dgm:spPr/>
      <dgm:t>
        <a:bodyPr/>
        <a:lstStyle/>
        <a:p>
          <a:endParaRPr lang="ru-RU"/>
        </a:p>
      </dgm:t>
    </dgm:pt>
    <dgm:pt modelId="{7C3F4239-E857-4356-8AF2-E0A2ABE26259}" type="sibTrans" cxnId="{2FE047E3-A0EA-4A8A-BB3D-B29400D733AA}">
      <dgm:prSet/>
      <dgm:spPr/>
      <dgm:t>
        <a:bodyPr/>
        <a:lstStyle/>
        <a:p>
          <a:endParaRPr lang="ru-RU"/>
        </a:p>
      </dgm:t>
    </dgm:pt>
    <dgm:pt modelId="{F8961959-09CA-46A5-9F10-3DDD5490663C}">
      <dgm:prSet phldrT="[Текст]" custT="1"/>
      <dgm:spPr>
        <a:solidFill>
          <a:schemeClr val="tx2">
            <a:alpha val="80000"/>
          </a:schemeClr>
        </a:solidFill>
      </dgm:spPr>
      <dgm:t>
        <a:bodyPr/>
        <a:lstStyle/>
        <a:p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7147BEF8-90A7-4A03-AA46-7E037CBADA8D}" type="parTrans" cxnId="{BE2383C7-5E21-4EE4-B4D2-238174EBD0F4}">
      <dgm:prSet/>
      <dgm:spPr/>
      <dgm:t>
        <a:bodyPr/>
        <a:lstStyle/>
        <a:p>
          <a:endParaRPr lang="ru-RU"/>
        </a:p>
      </dgm:t>
    </dgm:pt>
    <dgm:pt modelId="{EADFC198-A55A-490A-A136-21B921743DD9}" type="sibTrans" cxnId="{BE2383C7-5E21-4EE4-B4D2-238174EBD0F4}">
      <dgm:prSet/>
      <dgm:spPr/>
      <dgm:t>
        <a:bodyPr/>
        <a:lstStyle/>
        <a:p>
          <a:endParaRPr lang="ru-RU"/>
        </a:p>
      </dgm:t>
    </dgm:pt>
    <dgm:pt modelId="{F00E1B39-946D-4217-AB55-28E3FB5D5D7A}">
      <dgm:prSet phldrT="[Текст]" custT="1"/>
      <dgm:spPr>
        <a:solidFill>
          <a:schemeClr val="tx2">
            <a:alpha val="80000"/>
          </a:schemeClr>
        </a:solidFill>
      </dgm:spPr>
      <dgm:t>
        <a:bodyPr/>
        <a:lstStyle/>
        <a:p>
          <a:endParaRPr lang="ru-RU" sz="600" dirty="0"/>
        </a:p>
      </dgm:t>
    </dgm:pt>
    <dgm:pt modelId="{22BBB4F8-7ED9-4B53-B490-70B342BA4C56}" type="parTrans" cxnId="{FB84DE7E-3AF3-47E1-B4E7-D8EAAD74DD81}">
      <dgm:prSet/>
      <dgm:spPr/>
      <dgm:t>
        <a:bodyPr/>
        <a:lstStyle/>
        <a:p>
          <a:endParaRPr lang="ru-RU"/>
        </a:p>
      </dgm:t>
    </dgm:pt>
    <dgm:pt modelId="{5BABC464-244C-4334-ADA4-D715BDDF6977}" type="sibTrans" cxnId="{FB84DE7E-3AF3-47E1-B4E7-D8EAAD74DD81}">
      <dgm:prSet/>
      <dgm:spPr/>
      <dgm:t>
        <a:bodyPr/>
        <a:lstStyle/>
        <a:p>
          <a:endParaRPr lang="ru-RU"/>
        </a:p>
      </dgm:t>
    </dgm:pt>
    <dgm:pt modelId="{5E3135DD-EDBB-42CC-8508-D44D482514FF}">
      <dgm:prSet phldrT="[Текст]" custT="1"/>
      <dgm:spPr>
        <a:solidFill>
          <a:schemeClr val="tx2">
            <a:alpha val="80000"/>
          </a:schemeClr>
        </a:solidFill>
      </dgm:spPr>
      <dgm:t>
        <a:bodyPr/>
        <a:lstStyle/>
        <a:p>
          <a:endParaRPr lang="ru-RU" sz="1100" dirty="0"/>
        </a:p>
      </dgm:t>
    </dgm:pt>
    <dgm:pt modelId="{A927B487-B678-4CF5-B1E7-2A0A9499326E}" type="parTrans" cxnId="{631BC109-B882-4CEB-8B3C-8BF11E17B38A}">
      <dgm:prSet/>
      <dgm:spPr/>
      <dgm:t>
        <a:bodyPr/>
        <a:lstStyle/>
        <a:p>
          <a:endParaRPr lang="ru-RU"/>
        </a:p>
      </dgm:t>
    </dgm:pt>
    <dgm:pt modelId="{D9947B01-7247-4856-835A-9B28392FF4F7}" type="sibTrans" cxnId="{631BC109-B882-4CEB-8B3C-8BF11E17B38A}">
      <dgm:prSet/>
      <dgm:spPr/>
      <dgm:t>
        <a:bodyPr/>
        <a:lstStyle/>
        <a:p>
          <a:endParaRPr lang="ru-RU"/>
        </a:p>
      </dgm:t>
    </dgm:pt>
    <dgm:pt modelId="{DA0FE6E3-FB49-484E-974D-57EA7FFE9A0A}">
      <dgm:prSet phldrT="[Текст]" custT="1"/>
      <dgm:spPr>
        <a:solidFill>
          <a:schemeClr val="tx2">
            <a:alpha val="80000"/>
          </a:schemeClr>
        </a:solidFill>
      </dgm:spPr>
      <dgm:t>
        <a:bodyPr/>
        <a:lstStyle/>
        <a:p>
          <a:endParaRPr lang="ru-RU" sz="1100" dirty="0"/>
        </a:p>
      </dgm:t>
    </dgm:pt>
    <dgm:pt modelId="{DA98BE48-2D21-4C04-8A5A-70445D0B653F}" type="parTrans" cxnId="{008C760B-D377-4002-B730-EFDC690F56AF}">
      <dgm:prSet/>
      <dgm:spPr/>
      <dgm:t>
        <a:bodyPr/>
        <a:lstStyle/>
        <a:p>
          <a:endParaRPr lang="ru-RU"/>
        </a:p>
      </dgm:t>
    </dgm:pt>
    <dgm:pt modelId="{3F6FCEE8-EE73-43B1-9BE5-CAF757C24DBA}" type="sibTrans" cxnId="{008C760B-D377-4002-B730-EFDC690F56AF}">
      <dgm:prSet/>
      <dgm:spPr/>
      <dgm:t>
        <a:bodyPr/>
        <a:lstStyle/>
        <a:p>
          <a:endParaRPr lang="ru-RU"/>
        </a:p>
      </dgm:t>
    </dgm:pt>
    <dgm:pt modelId="{86E8C513-32E0-4539-83E2-503BFB031240}">
      <dgm:prSet phldrT="[Текст]" custT="1"/>
      <dgm:spPr>
        <a:solidFill>
          <a:schemeClr val="tx2">
            <a:alpha val="80000"/>
          </a:schemeClr>
        </a:solidFill>
      </dgm:spPr>
      <dgm:t>
        <a:bodyPr/>
        <a:lstStyle/>
        <a:p>
          <a:endParaRPr lang="ru-RU" sz="1100" dirty="0"/>
        </a:p>
      </dgm:t>
    </dgm:pt>
    <dgm:pt modelId="{857F28E2-08F2-4603-9F59-687FB37E1937}" type="parTrans" cxnId="{80A19DE2-A331-4D7A-BEFA-549DF9524017}">
      <dgm:prSet/>
      <dgm:spPr/>
      <dgm:t>
        <a:bodyPr/>
        <a:lstStyle/>
        <a:p>
          <a:endParaRPr lang="ru-RU"/>
        </a:p>
      </dgm:t>
    </dgm:pt>
    <dgm:pt modelId="{79BB04CE-7EF6-42D1-A8C1-517A76BE78FC}" type="sibTrans" cxnId="{80A19DE2-A331-4D7A-BEFA-549DF9524017}">
      <dgm:prSet/>
      <dgm:spPr/>
      <dgm:t>
        <a:bodyPr/>
        <a:lstStyle/>
        <a:p>
          <a:endParaRPr lang="ru-RU"/>
        </a:p>
      </dgm:t>
    </dgm:pt>
    <dgm:pt modelId="{9BBFE5D4-E338-46AD-AC7E-170B7C6D59AE}">
      <dgm:prSet/>
      <dgm:spPr>
        <a:solidFill>
          <a:schemeClr val="tx2">
            <a:alpha val="80000"/>
          </a:schemeClr>
        </a:solidFill>
      </dgm:spPr>
      <dgm:t>
        <a:bodyPr/>
        <a:lstStyle/>
        <a:p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1E6C715-8F31-40F1-B0AD-9A6186EF9583}" type="parTrans" cxnId="{4289097A-77D3-45B6-9D27-5095690589A3}">
      <dgm:prSet/>
      <dgm:spPr/>
      <dgm:t>
        <a:bodyPr/>
        <a:lstStyle/>
        <a:p>
          <a:endParaRPr lang="ru-RU"/>
        </a:p>
      </dgm:t>
    </dgm:pt>
    <dgm:pt modelId="{40BA0117-610B-4B8A-86A9-05335191765E}" type="sibTrans" cxnId="{4289097A-77D3-45B6-9D27-5095690589A3}">
      <dgm:prSet/>
      <dgm:spPr/>
      <dgm:t>
        <a:bodyPr/>
        <a:lstStyle/>
        <a:p>
          <a:endParaRPr lang="ru-RU"/>
        </a:p>
      </dgm:t>
    </dgm:pt>
    <dgm:pt modelId="{FD03DCC1-7C9C-468B-B8E2-134C83088D7B}">
      <dgm:prSet phldrT="[Текст]" custT="1"/>
      <dgm:spPr>
        <a:solidFill>
          <a:schemeClr val="tx2">
            <a:alpha val="80000"/>
          </a:schemeClr>
        </a:solidFill>
      </dgm:spPr>
      <dgm:t>
        <a:bodyPr/>
        <a:lstStyle/>
        <a:p>
          <a:endParaRPr lang="ru-RU" sz="1100" dirty="0"/>
        </a:p>
      </dgm:t>
    </dgm:pt>
    <dgm:pt modelId="{A4EFBF41-2475-4563-88B5-7B1F2AC8E3BF}" type="sibTrans" cxnId="{D8FF97A0-EC75-4CEF-9986-84E91B76B22C}">
      <dgm:prSet/>
      <dgm:spPr/>
      <dgm:t>
        <a:bodyPr/>
        <a:lstStyle/>
        <a:p>
          <a:endParaRPr lang="ru-RU"/>
        </a:p>
      </dgm:t>
    </dgm:pt>
    <dgm:pt modelId="{464C0C4E-E9C2-41E5-8A85-FC13974244A0}" type="parTrans" cxnId="{D8FF97A0-EC75-4CEF-9986-84E91B76B22C}">
      <dgm:prSet/>
      <dgm:spPr/>
      <dgm:t>
        <a:bodyPr/>
        <a:lstStyle/>
        <a:p>
          <a:endParaRPr lang="ru-RU"/>
        </a:p>
      </dgm:t>
    </dgm:pt>
    <dgm:pt modelId="{8C08ED14-52EE-406A-A645-B2F3FBC098D7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Проверка наличия ранее направленной Заявки на возврат  по данному плательщику и сумме</a:t>
          </a:r>
        </a:p>
      </dgm:t>
    </dgm:pt>
    <dgm:pt modelId="{D2A1DB30-D696-44ED-91B3-0DBE8BD30419}" type="parTrans" cxnId="{39B3797A-5313-40B5-BF75-483FE2CB7720}">
      <dgm:prSet/>
      <dgm:spPr/>
      <dgm:t>
        <a:bodyPr/>
        <a:lstStyle/>
        <a:p>
          <a:endParaRPr lang="ru-RU"/>
        </a:p>
      </dgm:t>
    </dgm:pt>
    <dgm:pt modelId="{69F1873C-9315-4A87-A3EB-56A284541851}" type="sibTrans" cxnId="{39B3797A-5313-40B5-BF75-483FE2CB7720}">
      <dgm:prSet/>
      <dgm:spPr/>
      <dgm:t>
        <a:bodyPr/>
        <a:lstStyle/>
        <a:p>
          <a:endParaRPr lang="ru-RU"/>
        </a:p>
      </dgm:t>
    </dgm:pt>
    <dgm:pt modelId="{7558BF09-E223-4FC1-AB82-8E2597715188}">
      <dgm:prSet/>
      <dgm:spPr>
        <a:solidFill>
          <a:schemeClr val="tx2">
            <a:alpha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b="1" dirty="0" smtClean="0"/>
        </a:p>
      </dgm:t>
    </dgm:pt>
    <dgm:pt modelId="{001103A8-F876-4DCE-A60F-C644BF126D7C}" type="parTrans" cxnId="{42BC17C6-BDF8-4FA9-B4E1-D91EEC6B8004}">
      <dgm:prSet/>
      <dgm:spPr/>
      <dgm:t>
        <a:bodyPr/>
        <a:lstStyle/>
        <a:p>
          <a:endParaRPr lang="ru-RU"/>
        </a:p>
      </dgm:t>
    </dgm:pt>
    <dgm:pt modelId="{DCA55A58-BC42-4156-93CB-2028017899A5}" type="sibTrans" cxnId="{42BC17C6-BDF8-4FA9-B4E1-D91EEC6B8004}">
      <dgm:prSet/>
      <dgm:spPr/>
      <dgm:t>
        <a:bodyPr/>
        <a:lstStyle/>
        <a:p>
          <a:endParaRPr lang="ru-RU"/>
        </a:p>
      </dgm:t>
    </dgm:pt>
    <dgm:pt modelId="{07FED3EC-0DE2-4381-A2A3-4B6CEA66E99F}" type="pres">
      <dgm:prSet presAssocID="{90331C97-F367-42F7-832C-DF4749F1D61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417F34-7777-49AC-AD04-B9BA615A1859}" type="pres">
      <dgm:prSet presAssocID="{84D177BE-564D-4E1B-A7C9-779C60858B85}" presName="composite" presStyleCnt="0"/>
      <dgm:spPr/>
    </dgm:pt>
    <dgm:pt modelId="{0C7A813C-C031-42E8-A927-F701E60B975E}" type="pres">
      <dgm:prSet presAssocID="{84D177BE-564D-4E1B-A7C9-779C60858B85}" presName="parentText" presStyleLbl="alignNode1" presStyleIdx="0" presStyleCnt="9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B869EA-C389-4DC2-9441-C9512AAABC46}" type="pres">
      <dgm:prSet presAssocID="{84D177BE-564D-4E1B-A7C9-779C60858B85}" presName="descendantText" presStyleLbl="alignAcc1" presStyleIdx="0" presStyleCnt="9" custLinFactNeighborX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798512-D6AA-4C76-8B82-A761C2C4B6FF}" type="pres">
      <dgm:prSet presAssocID="{D46B9673-1FFE-4EBE-8043-5E89FF950E07}" presName="sp" presStyleCnt="0"/>
      <dgm:spPr/>
    </dgm:pt>
    <dgm:pt modelId="{49398AF9-328B-4157-8144-313858A98313}" type="pres">
      <dgm:prSet presAssocID="{F8961959-09CA-46A5-9F10-3DDD5490663C}" presName="composite" presStyleCnt="0"/>
      <dgm:spPr/>
    </dgm:pt>
    <dgm:pt modelId="{2F3573A2-B7DB-4EBE-BFA4-644CD48D32E1}" type="pres">
      <dgm:prSet presAssocID="{F8961959-09CA-46A5-9F10-3DDD5490663C}" presName="parentText" presStyleLbl="alignNode1" presStyleIdx="1" presStyleCnt="9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EDE0C5-5134-4B0F-9FCB-A78583E9C60C}" type="pres">
      <dgm:prSet presAssocID="{F8961959-09CA-46A5-9F10-3DDD5490663C}" presName="descendantText" presStyleLbl="alignAcc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780A08-A145-4244-942A-08F9B17DE7AE}" type="pres">
      <dgm:prSet presAssocID="{EADFC198-A55A-490A-A136-21B921743DD9}" presName="sp" presStyleCnt="0"/>
      <dgm:spPr/>
    </dgm:pt>
    <dgm:pt modelId="{CE512E2E-303B-4ACF-AA9D-19D639C32008}" type="pres">
      <dgm:prSet presAssocID="{F00E1B39-946D-4217-AB55-28E3FB5D5D7A}" presName="composite" presStyleCnt="0"/>
      <dgm:spPr/>
    </dgm:pt>
    <dgm:pt modelId="{BC9E2888-1CDA-4A6F-849B-F51A0E2393D3}" type="pres">
      <dgm:prSet presAssocID="{F00E1B39-946D-4217-AB55-28E3FB5D5D7A}" presName="parentText" presStyleLbl="alignNode1" presStyleIdx="2" presStyleCnt="9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DCEDD6-0932-4CB3-B2CA-1C2C4C5C568E}" type="pres">
      <dgm:prSet presAssocID="{F00E1B39-946D-4217-AB55-28E3FB5D5D7A}" presName="descendantText" presStyleLbl="alignAcc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A1FC16-F1A9-46E4-9BAD-8E68BD55D01C}" type="pres">
      <dgm:prSet presAssocID="{5BABC464-244C-4334-ADA4-D715BDDF6977}" presName="sp" presStyleCnt="0"/>
      <dgm:spPr/>
    </dgm:pt>
    <dgm:pt modelId="{FA151D8F-0BD9-439C-8918-209B11F35A08}" type="pres">
      <dgm:prSet presAssocID="{FD03DCC1-7C9C-468B-B8E2-134C83088D7B}" presName="composite" presStyleCnt="0"/>
      <dgm:spPr/>
    </dgm:pt>
    <dgm:pt modelId="{D44F7076-527E-446D-90FA-41947E9BC480}" type="pres">
      <dgm:prSet presAssocID="{FD03DCC1-7C9C-468B-B8E2-134C83088D7B}" presName="parentText" presStyleLbl="alignNode1" presStyleIdx="3" presStyleCnt="9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9D559A-8CFB-4342-8B44-BD0221667DDC}" type="pres">
      <dgm:prSet presAssocID="{FD03DCC1-7C9C-468B-B8E2-134C83088D7B}" presName="descendantText" presStyleLbl="alignAcc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1EC6C3-D47B-4991-A62B-1614636E4B41}" type="pres">
      <dgm:prSet presAssocID="{A4EFBF41-2475-4563-88B5-7B1F2AC8E3BF}" presName="sp" presStyleCnt="0"/>
      <dgm:spPr/>
    </dgm:pt>
    <dgm:pt modelId="{6F35DB83-6731-472D-A945-E6F0B344D1D3}" type="pres">
      <dgm:prSet presAssocID="{5E3135DD-EDBB-42CC-8508-D44D482514FF}" presName="composite" presStyleCnt="0"/>
      <dgm:spPr/>
    </dgm:pt>
    <dgm:pt modelId="{A28DCCFF-361C-4835-B9AE-8107E45D3EB7}" type="pres">
      <dgm:prSet presAssocID="{5E3135DD-EDBB-42CC-8508-D44D482514FF}" presName="parentText" presStyleLbl="alignNode1" presStyleIdx="4" presStyleCnt="9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651981-B617-457D-8BBB-1591AF7A50F4}" type="pres">
      <dgm:prSet presAssocID="{5E3135DD-EDBB-42CC-8508-D44D482514FF}" presName="descendantText" presStyleLbl="alignAcc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6BD280-C3FA-4F01-8257-FABB7CEC0360}" type="pres">
      <dgm:prSet presAssocID="{D9947B01-7247-4856-835A-9B28392FF4F7}" presName="sp" presStyleCnt="0"/>
      <dgm:spPr/>
    </dgm:pt>
    <dgm:pt modelId="{BCA27FD1-6344-4822-9984-DAF1C45710B6}" type="pres">
      <dgm:prSet presAssocID="{DA0FE6E3-FB49-484E-974D-57EA7FFE9A0A}" presName="composite" presStyleCnt="0"/>
      <dgm:spPr/>
    </dgm:pt>
    <dgm:pt modelId="{A41C2018-75B4-4227-8BFE-7DA5F70F47A9}" type="pres">
      <dgm:prSet presAssocID="{DA0FE6E3-FB49-484E-974D-57EA7FFE9A0A}" presName="parentText" presStyleLbl="alignNode1" presStyleIdx="5" presStyleCnt="9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7C5DF3-0009-4870-A919-1479D57C03A7}" type="pres">
      <dgm:prSet presAssocID="{DA0FE6E3-FB49-484E-974D-57EA7FFE9A0A}" presName="descendantText" presStyleLbl="alignAcc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D89B52-CB66-4C25-9168-A892968A4231}" type="pres">
      <dgm:prSet presAssocID="{3F6FCEE8-EE73-43B1-9BE5-CAF757C24DBA}" presName="sp" presStyleCnt="0"/>
      <dgm:spPr/>
    </dgm:pt>
    <dgm:pt modelId="{748606E8-C08A-4076-BE8D-A4309639F69B}" type="pres">
      <dgm:prSet presAssocID="{86E8C513-32E0-4539-83E2-503BFB031240}" presName="composite" presStyleCnt="0"/>
      <dgm:spPr/>
    </dgm:pt>
    <dgm:pt modelId="{0D4F7690-56C0-47D9-A3DD-58ACCA2EC9F0}" type="pres">
      <dgm:prSet presAssocID="{86E8C513-32E0-4539-83E2-503BFB031240}" presName="parentText" presStyleLbl="alignNode1" presStyleIdx="6" presStyleCnt="9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A7AF98-B2BC-4653-A342-29FC316E74FE}" type="pres">
      <dgm:prSet presAssocID="{86E8C513-32E0-4539-83E2-503BFB031240}" presName="descendantText" presStyleLbl="alignAcc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95E02E-41F9-447E-BCD8-26675BED8070}" type="pres">
      <dgm:prSet presAssocID="{79BB04CE-7EF6-42D1-A8C1-517A76BE78FC}" presName="sp" presStyleCnt="0"/>
      <dgm:spPr/>
    </dgm:pt>
    <dgm:pt modelId="{2D70FCD7-88CD-48ED-8D8F-AA7A55C33A5E}" type="pres">
      <dgm:prSet presAssocID="{9BBFE5D4-E338-46AD-AC7E-170B7C6D59AE}" presName="composite" presStyleCnt="0"/>
      <dgm:spPr/>
    </dgm:pt>
    <dgm:pt modelId="{6259613B-E007-49EB-B811-347B24C595FE}" type="pres">
      <dgm:prSet presAssocID="{9BBFE5D4-E338-46AD-AC7E-170B7C6D59AE}" presName="parentText" presStyleLbl="alignNode1" presStyleIdx="7" presStyleCnt="9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42F1AF-4B8D-4C34-A3E0-203F1C2473E8}" type="pres">
      <dgm:prSet presAssocID="{9BBFE5D4-E338-46AD-AC7E-170B7C6D59AE}" presName="descendantText" presStyleLbl="alignAcc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DA4642-787F-4B20-B62B-9468B74FAC50}" type="pres">
      <dgm:prSet presAssocID="{40BA0117-610B-4B8A-86A9-05335191765E}" presName="sp" presStyleCnt="0"/>
      <dgm:spPr/>
    </dgm:pt>
    <dgm:pt modelId="{B66F4662-8600-4019-9EAE-672056D09E4A}" type="pres">
      <dgm:prSet presAssocID="{7558BF09-E223-4FC1-AB82-8E2597715188}" presName="composite" presStyleCnt="0"/>
      <dgm:spPr/>
    </dgm:pt>
    <dgm:pt modelId="{DEE3EB50-1F51-4446-BE74-471C6B951556}" type="pres">
      <dgm:prSet presAssocID="{7558BF09-E223-4FC1-AB82-8E2597715188}" presName="parentText" presStyleLbl="alignNode1" presStyleIdx="8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9F4366-34AE-4716-A3CC-4541DFB31504}" type="pres">
      <dgm:prSet presAssocID="{7558BF09-E223-4FC1-AB82-8E2597715188}" presName="descendantText" presStyleLbl="alignAcc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8BFF01-EF9A-45BD-A1C7-97A3E3D1646D}" srcId="{5E3135DD-EDBB-42CC-8508-D44D482514FF}" destId="{532C78D8-EFCA-44DF-B153-AEA97270B9C8}" srcOrd="0" destOrd="0" parTransId="{8687C584-1D60-4629-91C7-06078A4597DB}" sibTransId="{351BD01C-BB1E-4204-80B4-182BFC3E2AF0}"/>
    <dgm:cxn modelId="{64D99C16-2F68-431D-966F-54AB836A32C2}" type="presOf" srcId="{3432E6C8-1463-4890-986B-C92B0AF75AD5}" destId="{AC42F1AF-4B8D-4C34-A3E0-203F1C2473E8}" srcOrd="0" destOrd="0" presId="urn:microsoft.com/office/officeart/2005/8/layout/chevron2"/>
    <dgm:cxn modelId="{BEA4C2DD-9DB9-436C-B1FC-8CE4D9FE6CDA}" srcId="{84D177BE-564D-4E1B-A7C9-779C60858B85}" destId="{D448AF30-E6C9-447F-A93A-39AEB467E1A3}" srcOrd="0" destOrd="0" parTransId="{99329DC5-D59F-4E01-938F-A7F6976597C6}" sibTransId="{A8E5A925-8428-42EF-AE7F-6C6C3E2F7D42}"/>
    <dgm:cxn modelId="{39B3797A-5313-40B5-BF75-483FE2CB7720}" srcId="{7558BF09-E223-4FC1-AB82-8E2597715188}" destId="{8C08ED14-52EE-406A-A645-B2F3FBC098D7}" srcOrd="0" destOrd="0" parTransId="{D2A1DB30-D696-44ED-91B3-0DBE8BD30419}" sibTransId="{69F1873C-9315-4A87-A3EB-56A284541851}"/>
    <dgm:cxn modelId="{20BDF7E2-45A0-41E5-9356-D0716834C8B1}" srcId="{FD03DCC1-7C9C-468B-B8E2-134C83088D7B}" destId="{670DF98B-24AC-4ECE-94B6-44E7EB3D1909}" srcOrd="0" destOrd="0" parTransId="{2FE62F2F-F24C-4B5E-9B18-55D850B204B9}" sibTransId="{C7814BBF-DD79-4DE8-BA1D-9B69FEC8F681}"/>
    <dgm:cxn modelId="{BE2249BF-2E1A-46C5-8EBA-731AFF3707F9}" type="presOf" srcId="{D448AF30-E6C9-447F-A93A-39AEB467E1A3}" destId="{3CB869EA-C389-4DC2-9441-C9512AAABC46}" srcOrd="0" destOrd="0" presId="urn:microsoft.com/office/officeart/2005/8/layout/chevron2"/>
    <dgm:cxn modelId="{CDC9E156-61D0-4F32-9B7D-1FF3BED5C309}" type="presOf" srcId="{F8961959-09CA-46A5-9F10-3DDD5490663C}" destId="{2F3573A2-B7DB-4EBE-BFA4-644CD48D32E1}" srcOrd="0" destOrd="0" presId="urn:microsoft.com/office/officeart/2005/8/layout/chevron2"/>
    <dgm:cxn modelId="{59F3A183-6DF7-41C0-9807-8F0EAE5B0346}" type="presOf" srcId="{DCE9FA74-1EE8-4252-B27C-D1160901C1DB}" destId="{41DCEDD6-0932-4CB3-B2CA-1C2C4C5C568E}" srcOrd="0" destOrd="0" presId="urn:microsoft.com/office/officeart/2005/8/layout/chevron2"/>
    <dgm:cxn modelId="{56D8F831-DC30-4349-B051-68700D6C6970}" type="presOf" srcId="{02187439-76D3-402E-8211-6EF49DEDCC0F}" destId="{61EDE0C5-5134-4B0F-9FCB-A78583E9C60C}" srcOrd="0" destOrd="0" presId="urn:microsoft.com/office/officeart/2005/8/layout/chevron2"/>
    <dgm:cxn modelId="{2FE047E3-A0EA-4A8A-BB3D-B29400D733AA}" srcId="{9BBFE5D4-E338-46AD-AC7E-170B7C6D59AE}" destId="{3432E6C8-1463-4890-986B-C92B0AF75AD5}" srcOrd="0" destOrd="0" parTransId="{F084F517-7041-48C6-97FF-6F6196042FD8}" sibTransId="{7C3F4239-E857-4356-8AF2-E0A2ABE26259}"/>
    <dgm:cxn modelId="{E2348FC6-6CC0-42FC-AEEE-3BB03BFE46F3}" type="presOf" srcId="{9BBFE5D4-E338-46AD-AC7E-170B7C6D59AE}" destId="{6259613B-E007-49EB-B811-347B24C595FE}" srcOrd="0" destOrd="0" presId="urn:microsoft.com/office/officeart/2005/8/layout/chevron2"/>
    <dgm:cxn modelId="{D3774968-80AB-416B-8CEF-FCF4F810782A}" type="presOf" srcId="{F00E1B39-946D-4217-AB55-28E3FB5D5D7A}" destId="{BC9E2888-1CDA-4A6F-849B-F51A0E2393D3}" srcOrd="0" destOrd="0" presId="urn:microsoft.com/office/officeart/2005/8/layout/chevron2"/>
    <dgm:cxn modelId="{FBBF9412-642D-486F-834C-14929E320B0B}" type="presOf" srcId="{FD03DCC1-7C9C-468B-B8E2-134C83088D7B}" destId="{D44F7076-527E-446D-90FA-41947E9BC480}" srcOrd="0" destOrd="0" presId="urn:microsoft.com/office/officeart/2005/8/layout/chevron2"/>
    <dgm:cxn modelId="{B0392EE8-31A1-4E37-9792-1E0545A521E7}" type="presOf" srcId="{7558BF09-E223-4FC1-AB82-8E2597715188}" destId="{DEE3EB50-1F51-4446-BE74-471C6B951556}" srcOrd="0" destOrd="0" presId="urn:microsoft.com/office/officeart/2005/8/layout/chevron2"/>
    <dgm:cxn modelId="{66B06C2F-0603-4FE1-9695-098B9EA94AF1}" type="presOf" srcId="{670DF98B-24AC-4ECE-94B6-44E7EB3D1909}" destId="{AD9D559A-8CFB-4342-8B44-BD0221667DDC}" srcOrd="0" destOrd="0" presId="urn:microsoft.com/office/officeart/2005/8/layout/chevron2"/>
    <dgm:cxn modelId="{780EE952-A1D2-40D2-B053-6F437C722B36}" type="presOf" srcId="{8C08ED14-52EE-406A-A645-B2F3FBC098D7}" destId="{559F4366-34AE-4716-A3CC-4541DFB31504}" srcOrd="0" destOrd="0" presId="urn:microsoft.com/office/officeart/2005/8/layout/chevron2"/>
    <dgm:cxn modelId="{42BC17C6-BDF8-4FA9-B4E1-D91EEC6B8004}" srcId="{90331C97-F367-42F7-832C-DF4749F1D610}" destId="{7558BF09-E223-4FC1-AB82-8E2597715188}" srcOrd="8" destOrd="0" parTransId="{001103A8-F876-4DCE-A60F-C644BF126D7C}" sibTransId="{DCA55A58-BC42-4156-93CB-2028017899A5}"/>
    <dgm:cxn modelId="{4289097A-77D3-45B6-9D27-5095690589A3}" srcId="{90331C97-F367-42F7-832C-DF4749F1D610}" destId="{9BBFE5D4-E338-46AD-AC7E-170B7C6D59AE}" srcOrd="7" destOrd="0" parTransId="{81E6C715-8F31-40F1-B0AD-9A6186EF9583}" sibTransId="{40BA0117-610B-4B8A-86A9-05335191765E}"/>
    <dgm:cxn modelId="{07647F08-3D4C-46BC-9F60-690B5E4A0FEC}" srcId="{90331C97-F367-42F7-832C-DF4749F1D610}" destId="{84D177BE-564D-4E1B-A7C9-779C60858B85}" srcOrd="0" destOrd="0" parTransId="{9CBF8CB3-02E3-4261-A262-A7D8DAED201A}" sibTransId="{D46B9673-1FFE-4EBE-8043-5E89FF950E07}"/>
    <dgm:cxn modelId="{67AACF80-2CB2-4F99-A9D1-7C8DB0D46B00}" type="presOf" srcId="{86E8C513-32E0-4539-83E2-503BFB031240}" destId="{0D4F7690-56C0-47D9-A3DD-58ACCA2EC9F0}" srcOrd="0" destOrd="0" presId="urn:microsoft.com/office/officeart/2005/8/layout/chevron2"/>
    <dgm:cxn modelId="{BE2383C7-5E21-4EE4-B4D2-238174EBD0F4}" srcId="{90331C97-F367-42F7-832C-DF4749F1D610}" destId="{F8961959-09CA-46A5-9F10-3DDD5490663C}" srcOrd="1" destOrd="0" parTransId="{7147BEF8-90A7-4A03-AA46-7E037CBADA8D}" sibTransId="{EADFC198-A55A-490A-A136-21B921743DD9}"/>
    <dgm:cxn modelId="{89B64178-992D-49A8-A964-BED0E0EEBAE6}" srcId="{DA0FE6E3-FB49-484E-974D-57EA7FFE9A0A}" destId="{CCDC05A2-AEE3-4CA5-8D52-43258C66B8FB}" srcOrd="0" destOrd="0" parTransId="{A3609278-FB26-40AF-8A5B-5FB6A26BF34E}" sibTransId="{32D5ADF5-B37F-4B56-BA40-E741C6ABB548}"/>
    <dgm:cxn modelId="{B6017BC4-86CD-44F4-95B7-ED01A02D90D4}" type="presOf" srcId="{90331C97-F367-42F7-832C-DF4749F1D610}" destId="{07FED3EC-0DE2-4381-A2A3-4B6CEA66E99F}" srcOrd="0" destOrd="0" presId="urn:microsoft.com/office/officeart/2005/8/layout/chevron2"/>
    <dgm:cxn modelId="{008C760B-D377-4002-B730-EFDC690F56AF}" srcId="{90331C97-F367-42F7-832C-DF4749F1D610}" destId="{DA0FE6E3-FB49-484E-974D-57EA7FFE9A0A}" srcOrd="5" destOrd="0" parTransId="{DA98BE48-2D21-4C04-8A5A-70445D0B653F}" sibTransId="{3F6FCEE8-EE73-43B1-9BE5-CAF757C24DBA}"/>
    <dgm:cxn modelId="{D8FF97A0-EC75-4CEF-9986-84E91B76B22C}" srcId="{90331C97-F367-42F7-832C-DF4749F1D610}" destId="{FD03DCC1-7C9C-468B-B8E2-134C83088D7B}" srcOrd="3" destOrd="0" parTransId="{464C0C4E-E9C2-41E5-8A85-FC13974244A0}" sibTransId="{A4EFBF41-2475-4563-88B5-7B1F2AC8E3BF}"/>
    <dgm:cxn modelId="{1758D552-9339-46F5-B516-34DDE18056AD}" type="presOf" srcId="{BF2892EF-ED9B-4EC5-9FCB-E5A87DB43FBD}" destId="{50A7AF98-B2BC-4653-A342-29FC316E74FE}" srcOrd="0" destOrd="0" presId="urn:microsoft.com/office/officeart/2005/8/layout/chevron2"/>
    <dgm:cxn modelId="{80A19DE2-A331-4D7A-BEFA-549DF9524017}" srcId="{90331C97-F367-42F7-832C-DF4749F1D610}" destId="{86E8C513-32E0-4539-83E2-503BFB031240}" srcOrd="6" destOrd="0" parTransId="{857F28E2-08F2-4603-9F59-687FB37E1937}" sibTransId="{79BB04CE-7EF6-42D1-A8C1-517A76BE78FC}"/>
    <dgm:cxn modelId="{D53128A4-7920-49C4-B151-F1AEFB63B806}" srcId="{86E8C513-32E0-4539-83E2-503BFB031240}" destId="{BF2892EF-ED9B-4EC5-9FCB-E5A87DB43FBD}" srcOrd="0" destOrd="0" parTransId="{58B0F576-A6B7-4409-AB76-05F0F55FE705}" sibTransId="{A51AAB19-3028-4B80-9179-04BD9CFCB506}"/>
    <dgm:cxn modelId="{631BC109-B882-4CEB-8B3C-8BF11E17B38A}" srcId="{90331C97-F367-42F7-832C-DF4749F1D610}" destId="{5E3135DD-EDBB-42CC-8508-D44D482514FF}" srcOrd="4" destOrd="0" parTransId="{A927B487-B678-4CF5-B1E7-2A0A9499326E}" sibTransId="{D9947B01-7247-4856-835A-9B28392FF4F7}"/>
    <dgm:cxn modelId="{9F6408A7-BFD0-439A-A0F1-F15B0C48C094}" srcId="{F8961959-09CA-46A5-9F10-3DDD5490663C}" destId="{02187439-76D3-402E-8211-6EF49DEDCC0F}" srcOrd="0" destOrd="0" parTransId="{154268B3-47F8-4A55-AAD0-CE5862611CC9}" sibTransId="{10CEB4AF-89F0-40E9-B574-2FF2F448482E}"/>
    <dgm:cxn modelId="{FB84DE7E-3AF3-47E1-B4E7-D8EAAD74DD81}" srcId="{90331C97-F367-42F7-832C-DF4749F1D610}" destId="{F00E1B39-946D-4217-AB55-28E3FB5D5D7A}" srcOrd="2" destOrd="0" parTransId="{22BBB4F8-7ED9-4B53-B490-70B342BA4C56}" sibTransId="{5BABC464-244C-4334-ADA4-D715BDDF6977}"/>
    <dgm:cxn modelId="{CBDF2952-80FC-460F-BA59-95A1749FA25B}" type="presOf" srcId="{84D177BE-564D-4E1B-A7C9-779C60858B85}" destId="{0C7A813C-C031-42E8-A927-F701E60B975E}" srcOrd="0" destOrd="0" presId="urn:microsoft.com/office/officeart/2005/8/layout/chevron2"/>
    <dgm:cxn modelId="{EEDE0D6B-941E-4C49-AE50-3EB5A4C99A4D}" type="presOf" srcId="{532C78D8-EFCA-44DF-B153-AEA97270B9C8}" destId="{46651981-B617-457D-8BBB-1591AF7A50F4}" srcOrd="0" destOrd="0" presId="urn:microsoft.com/office/officeart/2005/8/layout/chevron2"/>
    <dgm:cxn modelId="{D2B71525-B349-4739-81F2-344C6821679E}" type="presOf" srcId="{CCDC05A2-AEE3-4CA5-8D52-43258C66B8FB}" destId="{A97C5DF3-0009-4870-A919-1479D57C03A7}" srcOrd="0" destOrd="0" presId="urn:microsoft.com/office/officeart/2005/8/layout/chevron2"/>
    <dgm:cxn modelId="{B04A4388-5990-4F5E-806B-BEAB55595365}" type="presOf" srcId="{5E3135DD-EDBB-42CC-8508-D44D482514FF}" destId="{A28DCCFF-361C-4835-B9AE-8107E45D3EB7}" srcOrd="0" destOrd="0" presId="urn:microsoft.com/office/officeart/2005/8/layout/chevron2"/>
    <dgm:cxn modelId="{7C929967-B54C-4A1E-B67B-6C9B8BE6796A}" srcId="{F00E1B39-946D-4217-AB55-28E3FB5D5D7A}" destId="{DCE9FA74-1EE8-4252-B27C-D1160901C1DB}" srcOrd="0" destOrd="0" parTransId="{EDD0D1A3-3DA7-4D20-A24B-E69BA0E581D9}" sibTransId="{2F28B52A-BC86-4415-9D4A-24E66C81738F}"/>
    <dgm:cxn modelId="{8D58D9DC-5BAD-409A-B4BE-0501E151C2C8}" type="presOf" srcId="{DA0FE6E3-FB49-484E-974D-57EA7FFE9A0A}" destId="{A41C2018-75B4-4227-8BFE-7DA5F70F47A9}" srcOrd="0" destOrd="0" presId="urn:microsoft.com/office/officeart/2005/8/layout/chevron2"/>
    <dgm:cxn modelId="{4CCDDAE2-558F-4167-BC4B-FBF07CF54B84}" type="presParOf" srcId="{07FED3EC-0DE2-4381-A2A3-4B6CEA66E99F}" destId="{6E417F34-7777-49AC-AD04-B9BA615A1859}" srcOrd="0" destOrd="0" presId="urn:microsoft.com/office/officeart/2005/8/layout/chevron2"/>
    <dgm:cxn modelId="{33FCAA6F-4FC0-446A-8B7F-DFFF752125C2}" type="presParOf" srcId="{6E417F34-7777-49AC-AD04-B9BA615A1859}" destId="{0C7A813C-C031-42E8-A927-F701E60B975E}" srcOrd="0" destOrd="0" presId="urn:microsoft.com/office/officeart/2005/8/layout/chevron2"/>
    <dgm:cxn modelId="{6BDD387A-CF9F-4386-9563-D51ECF82699A}" type="presParOf" srcId="{6E417F34-7777-49AC-AD04-B9BA615A1859}" destId="{3CB869EA-C389-4DC2-9441-C9512AAABC46}" srcOrd="1" destOrd="0" presId="urn:microsoft.com/office/officeart/2005/8/layout/chevron2"/>
    <dgm:cxn modelId="{DBD46883-4595-4DE8-B941-8CE8687EAA68}" type="presParOf" srcId="{07FED3EC-0DE2-4381-A2A3-4B6CEA66E99F}" destId="{9E798512-D6AA-4C76-8B82-A761C2C4B6FF}" srcOrd="1" destOrd="0" presId="urn:microsoft.com/office/officeart/2005/8/layout/chevron2"/>
    <dgm:cxn modelId="{85E1F886-F86C-4B5E-AC8A-459956BDF56D}" type="presParOf" srcId="{07FED3EC-0DE2-4381-A2A3-4B6CEA66E99F}" destId="{49398AF9-328B-4157-8144-313858A98313}" srcOrd="2" destOrd="0" presId="urn:microsoft.com/office/officeart/2005/8/layout/chevron2"/>
    <dgm:cxn modelId="{792DCA74-2619-4C62-AB12-BDE72EFE2B1E}" type="presParOf" srcId="{49398AF9-328B-4157-8144-313858A98313}" destId="{2F3573A2-B7DB-4EBE-BFA4-644CD48D32E1}" srcOrd="0" destOrd="0" presId="urn:microsoft.com/office/officeart/2005/8/layout/chevron2"/>
    <dgm:cxn modelId="{F6F1DC7A-748E-4112-B84E-409FCF5F351A}" type="presParOf" srcId="{49398AF9-328B-4157-8144-313858A98313}" destId="{61EDE0C5-5134-4B0F-9FCB-A78583E9C60C}" srcOrd="1" destOrd="0" presId="urn:microsoft.com/office/officeart/2005/8/layout/chevron2"/>
    <dgm:cxn modelId="{DE3311D3-6307-4BB5-85C5-A9A10E3C1561}" type="presParOf" srcId="{07FED3EC-0DE2-4381-A2A3-4B6CEA66E99F}" destId="{AC780A08-A145-4244-942A-08F9B17DE7AE}" srcOrd="3" destOrd="0" presId="urn:microsoft.com/office/officeart/2005/8/layout/chevron2"/>
    <dgm:cxn modelId="{5F0A8076-5BF6-44D9-9039-E7B47044A613}" type="presParOf" srcId="{07FED3EC-0DE2-4381-A2A3-4B6CEA66E99F}" destId="{CE512E2E-303B-4ACF-AA9D-19D639C32008}" srcOrd="4" destOrd="0" presId="urn:microsoft.com/office/officeart/2005/8/layout/chevron2"/>
    <dgm:cxn modelId="{28498BFD-0858-41EA-8972-5DDD5F3B6848}" type="presParOf" srcId="{CE512E2E-303B-4ACF-AA9D-19D639C32008}" destId="{BC9E2888-1CDA-4A6F-849B-F51A0E2393D3}" srcOrd="0" destOrd="0" presId="urn:microsoft.com/office/officeart/2005/8/layout/chevron2"/>
    <dgm:cxn modelId="{5B7979DD-8AB7-443C-9FE1-2862FF778E41}" type="presParOf" srcId="{CE512E2E-303B-4ACF-AA9D-19D639C32008}" destId="{41DCEDD6-0932-4CB3-B2CA-1C2C4C5C568E}" srcOrd="1" destOrd="0" presId="urn:microsoft.com/office/officeart/2005/8/layout/chevron2"/>
    <dgm:cxn modelId="{3EFD5818-B582-4B24-AA57-C63BD29A248A}" type="presParOf" srcId="{07FED3EC-0DE2-4381-A2A3-4B6CEA66E99F}" destId="{75A1FC16-F1A9-46E4-9BAD-8E68BD55D01C}" srcOrd="5" destOrd="0" presId="urn:microsoft.com/office/officeart/2005/8/layout/chevron2"/>
    <dgm:cxn modelId="{951F9B55-BA34-4994-B8D0-002657D9C7A0}" type="presParOf" srcId="{07FED3EC-0DE2-4381-A2A3-4B6CEA66E99F}" destId="{FA151D8F-0BD9-439C-8918-209B11F35A08}" srcOrd="6" destOrd="0" presId="urn:microsoft.com/office/officeart/2005/8/layout/chevron2"/>
    <dgm:cxn modelId="{6EF10CCE-5E7F-4308-BA9A-15CF60533092}" type="presParOf" srcId="{FA151D8F-0BD9-439C-8918-209B11F35A08}" destId="{D44F7076-527E-446D-90FA-41947E9BC480}" srcOrd="0" destOrd="0" presId="urn:microsoft.com/office/officeart/2005/8/layout/chevron2"/>
    <dgm:cxn modelId="{80558147-8E7D-49EB-9ABE-603F4D582B18}" type="presParOf" srcId="{FA151D8F-0BD9-439C-8918-209B11F35A08}" destId="{AD9D559A-8CFB-4342-8B44-BD0221667DDC}" srcOrd="1" destOrd="0" presId="urn:microsoft.com/office/officeart/2005/8/layout/chevron2"/>
    <dgm:cxn modelId="{CED96782-94C3-4D58-A9C6-C402D379462A}" type="presParOf" srcId="{07FED3EC-0DE2-4381-A2A3-4B6CEA66E99F}" destId="{531EC6C3-D47B-4991-A62B-1614636E4B41}" srcOrd="7" destOrd="0" presId="urn:microsoft.com/office/officeart/2005/8/layout/chevron2"/>
    <dgm:cxn modelId="{B5D1FCC3-ECFA-4A36-A91B-C8544F720EFF}" type="presParOf" srcId="{07FED3EC-0DE2-4381-A2A3-4B6CEA66E99F}" destId="{6F35DB83-6731-472D-A945-E6F0B344D1D3}" srcOrd="8" destOrd="0" presId="urn:microsoft.com/office/officeart/2005/8/layout/chevron2"/>
    <dgm:cxn modelId="{BA6D414E-2F68-4E6D-840F-E6798E98CD18}" type="presParOf" srcId="{6F35DB83-6731-472D-A945-E6F0B344D1D3}" destId="{A28DCCFF-361C-4835-B9AE-8107E45D3EB7}" srcOrd="0" destOrd="0" presId="urn:microsoft.com/office/officeart/2005/8/layout/chevron2"/>
    <dgm:cxn modelId="{DAC906ED-4289-4765-B3F3-82A3E1516D23}" type="presParOf" srcId="{6F35DB83-6731-472D-A945-E6F0B344D1D3}" destId="{46651981-B617-457D-8BBB-1591AF7A50F4}" srcOrd="1" destOrd="0" presId="urn:microsoft.com/office/officeart/2005/8/layout/chevron2"/>
    <dgm:cxn modelId="{F59BFB86-F28B-441B-978E-F61F9EF1695F}" type="presParOf" srcId="{07FED3EC-0DE2-4381-A2A3-4B6CEA66E99F}" destId="{526BD280-C3FA-4F01-8257-FABB7CEC0360}" srcOrd="9" destOrd="0" presId="urn:microsoft.com/office/officeart/2005/8/layout/chevron2"/>
    <dgm:cxn modelId="{C4669FEC-87AD-443B-95D3-CEEFFAB22CD3}" type="presParOf" srcId="{07FED3EC-0DE2-4381-A2A3-4B6CEA66E99F}" destId="{BCA27FD1-6344-4822-9984-DAF1C45710B6}" srcOrd="10" destOrd="0" presId="urn:microsoft.com/office/officeart/2005/8/layout/chevron2"/>
    <dgm:cxn modelId="{2F0F0530-AC55-4D7B-9D6C-5E21FA252DC7}" type="presParOf" srcId="{BCA27FD1-6344-4822-9984-DAF1C45710B6}" destId="{A41C2018-75B4-4227-8BFE-7DA5F70F47A9}" srcOrd="0" destOrd="0" presId="urn:microsoft.com/office/officeart/2005/8/layout/chevron2"/>
    <dgm:cxn modelId="{98B34399-48EA-43A6-84C8-20724464ED38}" type="presParOf" srcId="{BCA27FD1-6344-4822-9984-DAF1C45710B6}" destId="{A97C5DF3-0009-4870-A919-1479D57C03A7}" srcOrd="1" destOrd="0" presId="urn:microsoft.com/office/officeart/2005/8/layout/chevron2"/>
    <dgm:cxn modelId="{A5796C54-AC84-404E-9A2D-496ED858C9A3}" type="presParOf" srcId="{07FED3EC-0DE2-4381-A2A3-4B6CEA66E99F}" destId="{40D89B52-CB66-4C25-9168-A892968A4231}" srcOrd="11" destOrd="0" presId="urn:microsoft.com/office/officeart/2005/8/layout/chevron2"/>
    <dgm:cxn modelId="{F5BEDE8A-B425-4305-8241-808B9D158958}" type="presParOf" srcId="{07FED3EC-0DE2-4381-A2A3-4B6CEA66E99F}" destId="{748606E8-C08A-4076-BE8D-A4309639F69B}" srcOrd="12" destOrd="0" presId="urn:microsoft.com/office/officeart/2005/8/layout/chevron2"/>
    <dgm:cxn modelId="{1D250A24-E849-4F0D-897A-78E424D6E309}" type="presParOf" srcId="{748606E8-C08A-4076-BE8D-A4309639F69B}" destId="{0D4F7690-56C0-47D9-A3DD-58ACCA2EC9F0}" srcOrd="0" destOrd="0" presId="urn:microsoft.com/office/officeart/2005/8/layout/chevron2"/>
    <dgm:cxn modelId="{74BCAEFA-9372-4203-9C99-B911AA765C9C}" type="presParOf" srcId="{748606E8-C08A-4076-BE8D-A4309639F69B}" destId="{50A7AF98-B2BC-4653-A342-29FC316E74FE}" srcOrd="1" destOrd="0" presId="urn:microsoft.com/office/officeart/2005/8/layout/chevron2"/>
    <dgm:cxn modelId="{E0251517-DE03-4D55-9E4B-B7C3D60C9CA8}" type="presParOf" srcId="{07FED3EC-0DE2-4381-A2A3-4B6CEA66E99F}" destId="{0A95E02E-41F9-447E-BCD8-26675BED8070}" srcOrd="13" destOrd="0" presId="urn:microsoft.com/office/officeart/2005/8/layout/chevron2"/>
    <dgm:cxn modelId="{F1D1353E-D2FF-449B-9B8F-13C91A4BA369}" type="presParOf" srcId="{07FED3EC-0DE2-4381-A2A3-4B6CEA66E99F}" destId="{2D70FCD7-88CD-48ED-8D8F-AA7A55C33A5E}" srcOrd="14" destOrd="0" presId="urn:microsoft.com/office/officeart/2005/8/layout/chevron2"/>
    <dgm:cxn modelId="{2BE5FFEC-A436-4355-8AC1-C031DEFB4A6C}" type="presParOf" srcId="{2D70FCD7-88CD-48ED-8D8F-AA7A55C33A5E}" destId="{6259613B-E007-49EB-B811-347B24C595FE}" srcOrd="0" destOrd="0" presId="urn:microsoft.com/office/officeart/2005/8/layout/chevron2"/>
    <dgm:cxn modelId="{F71A6CB4-8E67-4D34-9B94-241E3E52B55E}" type="presParOf" srcId="{2D70FCD7-88CD-48ED-8D8F-AA7A55C33A5E}" destId="{AC42F1AF-4B8D-4C34-A3E0-203F1C2473E8}" srcOrd="1" destOrd="0" presId="urn:microsoft.com/office/officeart/2005/8/layout/chevron2"/>
    <dgm:cxn modelId="{CCD8C7B7-48E7-41B3-9555-E0702BF15694}" type="presParOf" srcId="{07FED3EC-0DE2-4381-A2A3-4B6CEA66E99F}" destId="{51DA4642-787F-4B20-B62B-9468B74FAC50}" srcOrd="15" destOrd="0" presId="urn:microsoft.com/office/officeart/2005/8/layout/chevron2"/>
    <dgm:cxn modelId="{2C9AE2F6-D319-42F9-8EC3-DCF193E3DC97}" type="presParOf" srcId="{07FED3EC-0DE2-4381-A2A3-4B6CEA66E99F}" destId="{B66F4662-8600-4019-9EAE-672056D09E4A}" srcOrd="16" destOrd="0" presId="urn:microsoft.com/office/officeart/2005/8/layout/chevron2"/>
    <dgm:cxn modelId="{EF27FE41-FDD6-47BF-82E9-14DB5D489F86}" type="presParOf" srcId="{B66F4662-8600-4019-9EAE-672056D09E4A}" destId="{DEE3EB50-1F51-4446-BE74-471C6B951556}" srcOrd="0" destOrd="0" presId="urn:microsoft.com/office/officeart/2005/8/layout/chevron2"/>
    <dgm:cxn modelId="{F338D66C-E235-4FCC-AF39-BDD1F69F59DA}" type="presParOf" srcId="{B66F4662-8600-4019-9EAE-672056D09E4A}" destId="{559F4366-34AE-4716-A3CC-4541DFB3150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1DE491A-3D82-455D-98AD-71883D1A29FA}" type="doc">
      <dgm:prSet loTypeId="urn:microsoft.com/office/officeart/2005/8/layout/gear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93772D-3C07-4282-B166-A3B1F40EEA4F}">
      <dgm:prSet phldrT="[Текст]" custT="1"/>
      <dgm:spPr>
        <a:solidFill>
          <a:schemeClr val="accent2">
            <a:lumMod val="75000"/>
            <a:alpha val="70000"/>
          </a:schemeClr>
        </a:solidFill>
      </dgm:spPr>
      <dgm:t>
        <a:bodyPr/>
        <a:lstStyle/>
        <a:p>
          <a:r>
            <a:rPr lang="ru-RU" sz="1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Заявка на возврат</a:t>
          </a:r>
          <a:endParaRPr lang="ru-RU" sz="13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ADDF0B-41E6-4037-AB5F-BF9EA2305314}" type="parTrans" cxnId="{52E5A168-0566-454C-994B-F56AACBD8049}">
      <dgm:prSet/>
      <dgm:spPr/>
      <dgm:t>
        <a:bodyPr/>
        <a:lstStyle/>
        <a:p>
          <a:endParaRPr lang="ru-RU"/>
        </a:p>
      </dgm:t>
    </dgm:pt>
    <dgm:pt modelId="{F31237E6-9C48-47A9-9B72-D0D2E363B133}" type="sibTrans" cxnId="{52E5A168-0566-454C-994B-F56AACBD8049}">
      <dgm:prSet/>
      <dgm:spPr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2700000" scaled="0"/>
          <a:tileRect/>
        </a:gradFill>
      </dgm:spPr>
      <dgm:t>
        <a:bodyPr/>
        <a:lstStyle/>
        <a:p>
          <a:endParaRPr lang="ru-RU"/>
        </a:p>
      </dgm:t>
    </dgm:pt>
    <dgm:pt modelId="{79C68586-3858-4864-BAAD-6203B196809E}">
      <dgm:prSet phldrT="[Текст]" custT="1"/>
      <dgm:spPr>
        <a:solidFill>
          <a:schemeClr val="tx2">
            <a:alpha val="70000"/>
          </a:schemeClr>
        </a:solidFill>
      </dgm:spPr>
      <dgm:t>
        <a:bodyPr/>
        <a:lstStyle/>
        <a:p>
          <a:r>
            <a:rPr lang="ru-RU" sz="13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Автомати-зированные</a:t>
          </a:r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контроли Заявки 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AA1C787-29B2-464E-BC4F-FD226FB5BDF7}" type="parTrans" cxnId="{C779BF77-D952-4FD3-9966-E7DC38BA65B3}">
      <dgm:prSet/>
      <dgm:spPr/>
      <dgm:t>
        <a:bodyPr/>
        <a:lstStyle/>
        <a:p>
          <a:endParaRPr lang="ru-RU"/>
        </a:p>
      </dgm:t>
    </dgm:pt>
    <dgm:pt modelId="{419D22DE-3254-43FF-928C-63DC0C377C94}" type="sibTrans" cxnId="{C779BF77-D952-4FD3-9966-E7DC38BA65B3}">
      <dgm:prSet/>
      <dgm:spPr>
        <a:gradFill rotWithShape="0"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2000">
              <a:srgbClr val="B2B2B2"/>
            </a:gs>
            <a:gs pos="62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5400000" scaled="0"/>
        </a:gradFill>
      </dgm:spPr>
      <dgm:t>
        <a:bodyPr/>
        <a:lstStyle/>
        <a:p>
          <a:endParaRPr lang="ru-RU"/>
        </a:p>
      </dgm:t>
    </dgm:pt>
    <dgm:pt modelId="{68F3A3DD-05BC-4491-A4A8-ACE93D34220A}">
      <dgm:prSet phldrT="[Текст]" custT="1"/>
      <dgm:spPr>
        <a:solidFill>
          <a:schemeClr val="accent6">
            <a:lumMod val="75000"/>
            <a:alpha val="60000"/>
          </a:schemeClr>
        </a:solidFill>
      </dgm:spPr>
      <dgm:t>
        <a:bodyPr lIns="0" tIns="0" rIns="0" bIns="0"/>
        <a:lstStyle/>
        <a:p>
          <a:r>
            <a:rPr lang="ru-RU" sz="1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Возврат </a:t>
          </a:r>
          <a:r>
            <a:rPr lang="ru-RU" sz="13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платель</a:t>
          </a:r>
          <a:r>
            <a:rPr lang="en-US" sz="1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13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щику</a:t>
          </a:r>
          <a:endParaRPr lang="ru-RU" sz="13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B15779-B1BC-4424-93C5-0495FF83D617}" type="parTrans" cxnId="{7E857C6B-47E7-48DC-9735-FD192F451D97}">
      <dgm:prSet/>
      <dgm:spPr/>
      <dgm:t>
        <a:bodyPr/>
        <a:lstStyle/>
        <a:p>
          <a:endParaRPr lang="ru-RU"/>
        </a:p>
      </dgm:t>
    </dgm:pt>
    <dgm:pt modelId="{C768BF83-CDF0-4B57-999D-9F03730BBCDF}" type="sibTrans" cxnId="{7E857C6B-47E7-48DC-9735-FD192F451D97}">
      <dgm:prSet/>
      <dgm:spPr>
        <a:gradFill rotWithShape="0">
          <a:gsLst>
            <a:gs pos="0">
              <a:schemeClr val="accent6">
                <a:lumMod val="75000"/>
                <a:alpha val="70000"/>
              </a:schemeClr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</dgm:spPr>
      <dgm:t>
        <a:bodyPr/>
        <a:lstStyle/>
        <a:p>
          <a:endParaRPr lang="ru-RU"/>
        </a:p>
      </dgm:t>
    </dgm:pt>
    <dgm:pt modelId="{FB53AA90-DF3D-4AE9-B887-15BA088F5919}" type="pres">
      <dgm:prSet presAssocID="{21DE491A-3D82-455D-98AD-71883D1A29FA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FFCF73-B017-4C22-B078-AD931D6CC451}" type="pres">
      <dgm:prSet presAssocID="{79C68586-3858-4864-BAAD-6203B196809E}" presName="gear1" presStyleLbl="node1" presStyleIdx="0" presStyleCnt="3" custScaleX="84175" custScaleY="71448" custLinFactNeighborX="-8065" custLinFactNeighborY="-6374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30182D-CD0F-4098-B4D2-71CDF7C13FAE}" type="pres">
      <dgm:prSet presAssocID="{79C68586-3858-4864-BAAD-6203B196809E}" presName="gear1srcNode" presStyleLbl="node1" presStyleIdx="0" presStyleCnt="3"/>
      <dgm:spPr/>
      <dgm:t>
        <a:bodyPr/>
        <a:lstStyle/>
        <a:p>
          <a:endParaRPr lang="ru-RU"/>
        </a:p>
      </dgm:t>
    </dgm:pt>
    <dgm:pt modelId="{3E868F09-7F10-431B-A051-C4E8CB5F37FC}" type="pres">
      <dgm:prSet presAssocID="{79C68586-3858-4864-BAAD-6203B196809E}" presName="gear1dstNode" presStyleLbl="node1" presStyleIdx="0" presStyleCnt="3"/>
      <dgm:spPr/>
      <dgm:t>
        <a:bodyPr/>
        <a:lstStyle/>
        <a:p>
          <a:endParaRPr lang="ru-RU"/>
        </a:p>
      </dgm:t>
    </dgm:pt>
    <dgm:pt modelId="{36ECBCEF-C01D-4B7C-8570-33C373CDEC80}" type="pres">
      <dgm:prSet presAssocID="{DC93772D-3C07-4282-B166-A3B1F40EEA4F}" presName="gear2" presStyleLbl="node1" presStyleIdx="1" presStyleCnt="3" custLinFactNeighborX="-7199" custLinFactNeighborY="-4827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2A0D8-BEB4-49E6-9C54-0D4B85111E97}" type="pres">
      <dgm:prSet presAssocID="{DC93772D-3C07-4282-B166-A3B1F40EEA4F}" presName="gear2srcNode" presStyleLbl="node1" presStyleIdx="1" presStyleCnt="3"/>
      <dgm:spPr/>
      <dgm:t>
        <a:bodyPr/>
        <a:lstStyle/>
        <a:p>
          <a:endParaRPr lang="ru-RU"/>
        </a:p>
      </dgm:t>
    </dgm:pt>
    <dgm:pt modelId="{8D4432E0-05B9-41E2-8882-F89357841A97}" type="pres">
      <dgm:prSet presAssocID="{DC93772D-3C07-4282-B166-A3B1F40EEA4F}" presName="gear2dstNode" presStyleLbl="node1" presStyleIdx="1" presStyleCnt="3"/>
      <dgm:spPr/>
      <dgm:t>
        <a:bodyPr/>
        <a:lstStyle/>
        <a:p>
          <a:endParaRPr lang="ru-RU"/>
        </a:p>
      </dgm:t>
    </dgm:pt>
    <dgm:pt modelId="{5B932B2C-AE6A-4A24-AF74-10FD57540857}" type="pres">
      <dgm:prSet presAssocID="{68F3A3DD-05BC-4491-A4A8-ACE93D34220A}" presName="gear3" presStyleLbl="node1" presStyleIdx="2" presStyleCnt="3" custScaleX="96638" custScaleY="95349" custLinFactNeighborX="-1756" custLinFactNeighborY="98768"/>
      <dgm:spPr/>
      <dgm:t>
        <a:bodyPr/>
        <a:lstStyle/>
        <a:p>
          <a:endParaRPr lang="ru-RU"/>
        </a:p>
      </dgm:t>
    </dgm:pt>
    <dgm:pt modelId="{5EFB6B50-5664-435A-8BEB-BA57B9E27D5B}" type="pres">
      <dgm:prSet presAssocID="{68F3A3DD-05BC-4491-A4A8-ACE93D34220A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AD0B9B-37CB-4EA2-8523-BF5EE1959D54}" type="pres">
      <dgm:prSet presAssocID="{68F3A3DD-05BC-4491-A4A8-ACE93D34220A}" presName="gear3srcNode" presStyleLbl="node1" presStyleIdx="2" presStyleCnt="3"/>
      <dgm:spPr/>
      <dgm:t>
        <a:bodyPr/>
        <a:lstStyle/>
        <a:p>
          <a:endParaRPr lang="ru-RU"/>
        </a:p>
      </dgm:t>
    </dgm:pt>
    <dgm:pt modelId="{EBF4B1ED-0D6C-46F4-9019-D6923174849D}" type="pres">
      <dgm:prSet presAssocID="{68F3A3DD-05BC-4491-A4A8-ACE93D34220A}" presName="gear3dstNode" presStyleLbl="node1" presStyleIdx="2" presStyleCnt="3"/>
      <dgm:spPr/>
      <dgm:t>
        <a:bodyPr/>
        <a:lstStyle/>
        <a:p>
          <a:endParaRPr lang="ru-RU"/>
        </a:p>
      </dgm:t>
    </dgm:pt>
    <dgm:pt modelId="{C0EAE68A-5E20-49A6-997C-C66583F9E37E}" type="pres">
      <dgm:prSet presAssocID="{419D22DE-3254-43FF-928C-63DC0C377C94}" presName="connector1" presStyleLbl="sibTrans2D1" presStyleIdx="0" presStyleCnt="3" custAng="1436101" custScaleX="74698" custScaleY="75341" custLinFactNeighborX="-15952" custLinFactNeighborY="-50520"/>
      <dgm:spPr/>
      <dgm:t>
        <a:bodyPr/>
        <a:lstStyle/>
        <a:p>
          <a:endParaRPr lang="ru-RU"/>
        </a:p>
      </dgm:t>
    </dgm:pt>
    <dgm:pt modelId="{F5E99954-8EB9-4C3E-B701-376FA484E142}" type="pres">
      <dgm:prSet presAssocID="{F31237E6-9C48-47A9-9B72-D0D2E363B133}" presName="connector2" presStyleLbl="sibTrans2D1" presStyleIdx="1" presStyleCnt="3" custAng="20743411" custScaleX="105111" custLinFactNeighborX="-5418" custLinFactNeighborY="-29103"/>
      <dgm:spPr/>
      <dgm:t>
        <a:bodyPr/>
        <a:lstStyle/>
        <a:p>
          <a:endParaRPr lang="ru-RU"/>
        </a:p>
      </dgm:t>
    </dgm:pt>
    <dgm:pt modelId="{CE397A3F-5DB6-46BF-946D-D5AD6C4DEE8A}" type="pres">
      <dgm:prSet presAssocID="{C768BF83-CDF0-4B57-999D-9F03730BBCDF}" presName="connector3" presStyleLbl="sibTrans2D1" presStyleIdx="2" presStyleCnt="3" custAng="12969994" custScaleX="103659" custScaleY="115085" custLinFactNeighborX="7561" custLinFactNeighborY="79256"/>
      <dgm:spPr/>
      <dgm:t>
        <a:bodyPr/>
        <a:lstStyle/>
        <a:p>
          <a:endParaRPr lang="ru-RU"/>
        </a:p>
      </dgm:t>
    </dgm:pt>
  </dgm:ptLst>
  <dgm:cxnLst>
    <dgm:cxn modelId="{BCA81970-1370-4C9A-AFD9-CE1D17C3AA2A}" type="presOf" srcId="{419D22DE-3254-43FF-928C-63DC0C377C94}" destId="{C0EAE68A-5E20-49A6-997C-C66583F9E37E}" srcOrd="0" destOrd="0" presId="urn:microsoft.com/office/officeart/2005/8/layout/gear1"/>
    <dgm:cxn modelId="{C779BF77-D952-4FD3-9966-E7DC38BA65B3}" srcId="{21DE491A-3D82-455D-98AD-71883D1A29FA}" destId="{79C68586-3858-4864-BAAD-6203B196809E}" srcOrd="0" destOrd="0" parTransId="{CAA1C787-29B2-464E-BC4F-FD226FB5BDF7}" sibTransId="{419D22DE-3254-43FF-928C-63DC0C377C94}"/>
    <dgm:cxn modelId="{3A74B518-42FC-4983-B5FA-E2C0FD2E297A}" type="presOf" srcId="{F31237E6-9C48-47A9-9B72-D0D2E363B133}" destId="{F5E99954-8EB9-4C3E-B701-376FA484E142}" srcOrd="0" destOrd="0" presId="urn:microsoft.com/office/officeart/2005/8/layout/gear1"/>
    <dgm:cxn modelId="{FAF2A17A-37BC-45DB-9722-5776B323CF98}" type="presOf" srcId="{DC93772D-3C07-4282-B166-A3B1F40EEA4F}" destId="{36ECBCEF-C01D-4B7C-8570-33C373CDEC80}" srcOrd="0" destOrd="0" presId="urn:microsoft.com/office/officeart/2005/8/layout/gear1"/>
    <dgm:cxn modelId="{9A998FBF-61B3-4B65-B941-B8928EC89487}" type="presOf" srcId="{21DE491A-3D82-455D-98AD-71883D1A29FA}" destId="{FB53AA90-DF3D-4AE9-B887-15BA088F5919}" srcOrd="0" destOrd="0" presId="urn:microsoft.com/office/officeart/2005/8/layout/gear1"/>
    <dgm:cxn modelId="{EB91FE94-372E-45EC-93CC-E0029E795CC9}" type="presOf" srcId="{68F3A3DD-05BC-4491-A4A8-ACE93D34220A}" destId="{6CAD0B9B-37CB-4EA2-8523-BF5EE1959D54}" srcOrd="2" destOrd="0" presId="urn:microsoft.com/office/officeart/2005/8/layout/gear1"/>
    <dgm:cxn modelId="{642BB569-A042-484F-9B1E-B052A40DC6FA}" type="presOf" srcId="{68F3A3DD-05BC-4491-A4A8-ACE93D34220A}" destId="{5EFB6B50-5664-435A-8BEB-BA57B9E27D5B}" srcOrd="1" destOrd="0" presId="urn:microsoft.com/office/officeart/2005/8/layout/gear1"/>
    <dgm:cxn modelId="{E8884E9A-E909-42D2-8472-0ADF6C6D1550}" type="presOf" srcId="{68F3A3DD-05BC-4491-A4A8-ACE93D34220A}" destId="{5B932B2C-AE6A-4A24-AF74-10FD57540857}" srcOrd="0" destOrd="0" presId="urn:microsoft.com/office/officeart/2005/8/layout/gear1"/>
    <dgm:cxn modelId="{5E324A75-D1A2-4195-A2CC-E460CFAA4475}" type="presOf" srcId="{79C68586-3858-4864-BAAD-6203B196809E}" destId="{3E868F09-7F10-431B-A051-C4E8CB5F37FC}" srcOrd="2" destOrd="0" presId="urn:microsoft.com/office/officeart/2005/8/layout/gear1"/>
    <dgm:cxn modelId="{88ACCD63-74DA-4F6B-8018-D7949A82932B}" type="presOf" srcId="{DC93772D-3C07-4282-B166-A3B1F40EEA4F}" destId="{EF42A0D8-BEB4-49E6-9C54-0D4B85111E97}" srcOrd="1" destOrd="0" presId="urn:microsoft.com/office/officeart/2005/8/layout/gear1"/>
    <dgm:cxn modelId="{8E665840-1FC5-4FF2-BB50-3E6C504E74D1}" type="presOf" srcId="{DC93772D-3C07-4282-B166-A3B1F40EEA4F}" destId="{8D4432E0-05B9-41E2-8882-F89357841A97}" srcOrd="2" destOrd="0" presId="urn:microsoft.com/office/officeart/2005/8/layout/gear1"/>
    <dgm:cxn modelId="{8322814B-BA40-4A09-A807-FDA7E2486196}" type="presOf" srcId="{68F3A3DD-05BC-4491-A4A8-ACE93D34220A}" destId="{EBF4B1ED-0D6C-46F4-9019-D6923174849D}" srcOrd="3" destOrd="0" presId="urn:microsoft.com/office/officeart/2005/8/layout/gear1"/>
    <dgm:cxn modelId="{E0768036-21E3-4727-A026-0AC908B450C3}" type="presOf" srcId="{C768BF83-CDF0-4B57-999D-9F03730BBCDF}" destId="{CE397A3F-5DB6-46BF-946D-D5AD6C4DEE8A}" srcOrd="0" destOrd="0" presId="urn:microsoft.com/office/officeart/2005/8/layout/gear1"/>
    <dgm:cxn modelId="{7E857C6B-47E7-48DC-9735-FD192F451D97}" srcId="{21DE491A-3D82-455D-98AD-71883D1A29FA}" destId="{68F3A3DD-05BC-4491-A4A8-ACE93D34220A}" srcOrd="2" destOrd="0" parTransId="{87B15779-B1BC-4424-93C5-0495FF83D617}" sibTransId="{C768BF83-CDF0-4B57-999D-9F03730BBCDF}"/>
    <dgm:cxn modelId="{FC890E16-3F72-40A7-A2F7-1224D9FA2381}" type="presOf" srcId="{79C68586-3858-4864-BAAD-6203B196809E}" destId="{3DFFCF73-B017-4C22-B078-AD931D6CC451}" srcOrd="0" destOrd="0" presId="urn:microsoft.com/office/officeart/2005/8/layout/gear1"/>
    <dgm:cxn modelId="{DA3564DA-A727-421E-AD90-0F991DD97CC6}" type="presOf" srcId="{79C68586-3858-4864-BAAD-6203B196809E}" destId="{B230182D-CD0F-4098-B4D2-71CDF7C13FAE}" srcOrd="1" destOrd="0" presId="urn:microsoft.com/office/officeart/2005/8/layout/gear1"/>
    <dgm:cxn modelId="{52E5A168-0566-454C-994B-F56AACBD8049}" srcId="{21DE491A-3D82-455D-98AD-71883D1A29FA}" destId="{DC93772D-3C07-4282-B166-A3B1F40EEA4F}" srcOrd="1" destOrd="0" parTransId="{46ADDF0B-41E6-4037-AB5F-BF9EA2305314}" sibTransId="{F31237E6-9C48-47A9-9B72-D0D2E363B133}"/>
    <dgm:cxn modelId="{ED974BD9-9BB1-4205-8CF5-868A50045C54}" type="presParOf" srcId="{FB53AA90-DF3D-4AE9-B887-15BA088F5919}" destId="{3DFFCF73-B017-4C22-B078-AD931D6CC451}" srcOrd="0" destOrd="0" presId="urn:microsoft.com/office/officeart/2005/8/layout/gear1"/>
    <dgm:cxn modelId="{B9526844-3E8B-4780-BE9B-198D59B1FC5F}" type="presParOf" srcId="{FB53AA90-DF3D-4AE9-B887-15BA088F5919}" destId="{B230182D-CD0F-4098-B4D2-71CDF7C13FAE}" srcOrd="1" destOrd="0" presId="urn:microsoft.com/office/officeart/2005/8/layout/gear1"/>
    <dgm:cxn modelId="{CFDE2658-FDC4-4823-9D0A-CD220ECC16A5}" type="presParOf" srcId="{FB53AA90-DF3D-4AE9-B887-15BA088F5919}" destId="{3E868F09-7F10-431B-A051-C4E8CB5F37FC}" srcOrd="2" destOrd="0" presId="urn:microsoft.com/office/officeart/2005/8/layout/gear1"/>
    <dgm:cxn modelId="{38F9604E-4175-4229-9F76-9D9DD34069AA}" type="presParOf" srcId="{FB53AA90-DF3D-4AE9-B887-15BA088F5919}" destId="{36ECBCEF-C01D-4B7C-8570-33C373CDEC80}" srcOrd="3" destOrd="0" presId="urn:microsoft.com/office/officeart/2005/8/layout/gear1"/>
    <dgm:cxn modelId="{FED0648F-95EE-4CEB-876F-0D08F6A7B941}" type="presParOf" srcId="{FB53AA90-DF3D-4AE9-B887-15BA088F5919}" destId="{EF42A0D8-BEB4-49E6-9C54-0D4B85111E97}" srcOrd="4" destOrd="0" presId="urn:microsoft.com/office/officeart/2005/8/layout/gear1"/>
    <dgm:cxn modelId="{88853500-4914-4F60-A603-C755709EC908}" type="presParOf" srcId="{FB53AA90-DF3D-4AE9-B887-15BA088F5919}" destId="{8D4432E0-05B9-41E2-8882-F89357841A97}" srcOrd="5" destOrd="0" presId="urn:microsoft.com/office/officeart/2005/8/layout/gear1"/>
    <dgm:cxn modelId="{7F333958-8735-4012-A537-533073ABAEC8}" type="presParOf" srcId="{FB53AA90-DF3D-4AE9-B887-15BA088F5919}" destId="{5B932B2C-AE6A-4A24-AF74-10FD57540857}" srcOrd="6" destOrd="0" presId="urn:microsoft.com/office/officeart/2005/8/layout/gear1"/>
    <dgm:cxn modelId="{74D5FDAA-2E72-4350-82C2-622E5EA6D8BC}" type="presParOf" srcId="{FB53AA90-DF3D-4AE9-B887-15BA088F5919}" destId="{5EFB6B50-5664-435A-8BEB-BA57B9E27D5B}" srcOrd="7" destOrd="0" presId="urn:microsoft.com/office/officeart/2005/8/layout/gear1"/>
    <dgm:cxn modelId="{580BF98D-1CCF-4C40-BF89-302ADCE2E09C}" type="presParOf" srcId="{FB53AA90-DF3D-4AE9-B887-15BA088F5919}" destId="{6CAD0B9B-37CB-4EA2-8523-BF5EE1959D54}" srcOrd="8" destOrd="0" presId="urn:microsoft.com/office/officeart/2005/8/layout/gear1"/>
    <dgm:cxn modelId="{0492FD15-24B8-4044-B56A-AD3540561129}" type="presParOf" srcId="{FB53AA90-DF3D-4AE9-B887-15BA088F5919}" destId="{EBF4B1ED-0D6C-46F4-9019-D6923174849D}" srcOrd="9" destOrd="0" presId="urn:microsoft.com/office/officeart/2005/8/layout/gear1"/>
    <dgm:cxn modelId="{1BE2262F-1219-4C16-91EF-506A11785B2E}" type="presParOf" srcId="{FB53AA90-DF3D-4AE9-B887-15BA088F5919}" destId="{C0EAE68A-5E20-49A6-997C-C66583F9E37E}" srcOrd="10" destOrd="0" presId="urn:microsoft.com/office/officeart/2005/8/layout/gear1"/>
    <dgm:cxn modelId="{F53A187C-614F-4864-AE30-E0665B5D8988}" type="presParOf" srcId="{FB53AA90-DF3D-4AE9-B887-15BA088F5919}" destId="{F5E99954-8EB9-4C3E-B701-376FA484E142}" srcOrd="11" destOrd="0" presId="urn:microsoft.com/office/officeart/2005/8/layout/gear1"/>
    <dgm:cxn modelId="{502A6811-FEB8-4B4E-98C7-C65DA2E9714B}" type="presParOf" srcId="{FB53AA90-DF3D-4AE9-B887-15BA088F5919}" destId="{CE397A3F-5DB6-46BF-946D-D5AD6C4DEE8A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C3B46F-7AF8-44C7-8BE4-D2FC9E98C4B1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77092D-CD5B-4B1E-A494-53EF224E7702}">
      <dgm:prSet phldrT="[Текст]" custT="1"/>
      <dgm:spPr>
        <a:solidFill>
          <a:schemeClr val="tx2">
            <a:alpha val="70000"/>
          </a:schemeClr>
        </a:solidFill>
      </dgm:spPr>
      <dgm:t>
        <a:bodyPr/>
        <a:lstStyle/>
        <a:p>
          <a:r>
            <a:rPr lang="ru-RU" sz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Автомати-зированные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контроли (слайд  7)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7C015D-2E96-44EA-9BCF-7E4CF798E520}" type="parTrans" cxnId="{D08321AF-B3B7-429E-BA56-A92CC3010A94}">
      <dgm:prSet/>
      <dgm:spPr/>
      <dgm:t>
        <a:bodyPr/>
        <a:lstStyle/>
        <a:p>
          <a:endParaRPr lang="ru-RU"/>
        </a:p>
      </dgm:t>
    </dgm:pt>
    <dgm:pt modelId="{83A6013C-EE89-4C7C-B221-B4DA283EC21E}" type="sibTrans" cxnId="{D08321AF-B3B7-429E-BA56-A92CC3010A94}">
      <dgm:prSet/>
      <dgm:spPr>
        <a:gradFill rotWithShape="0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</dgm:spPr>
      <dgm:t>
        <a:bodyPr/>
        <a:lstStyle/>
        <a:p>
          <a:endParaRPr lang="ru-RU"/>
        </a:p>
      </dgm:t>
    </dgm:pt>
    <dgm:pt modelId="{78289653-452A-4ABF-A73B-C70AA421EC80}">
      <dgm:prSet phldrT="[Текст]" custT="1"/>
      <dgm:spPr>
        <a:solidFill>
          <a:schemeClr val="accent2">
            <a:lumMod val="75000"/>
            <a:alpha val="70000"/>
          </a:schemeClr>
        </a:soli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Заявка на возврат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16EDB9-659E-44F7-B3C6-B69F2E68FF57}" type="parTrans" cxnId="{44AEBC54-7522-4B9A-8DBF-F11B58853A7F}">
      <dgm:prSet/>
      <dgm:spPr/>
      <dgm:t>
        <a:bodyPr/>
        <a:lstStyle/>
        <a:p>
          <a:endParaRPr lang="ru-RU"/>
        </a:p>
      </dgm:t>
    </dgm:pt>
    <dgm:pt modelId="{57CB1E04-D340-4F1F-9C66-F0DBEB6399D0}" type="sibTrans" cxnId="{44AEBC54-7522-4B9A-8DBF-F11B58853A7F}">
      <dgm:prSet/>
      <dgm:spPr>
        <a:gradFill rotWithShape="0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</dgm:spPr>
      <dgm:t>
        <a:bodyPr/>
        <a:lstStyle/>
        <a:p>
          <a:endParaRPr lang="ru-RU"/>
        </a:p>
      </dgm:t>
    </dgm:pt>
    <dgm:pt modelId="{950B411C-AA56-43DC-A05F-922D8673BF87}">
      <dgm:prSet phldrT="[Текст]" custT="1"/>
      <dgm:spPr>
        <a:solidFill>
          <a:schemeClr val="accent6">
            <a:lumMod val="75000"/>
            <a:alpha val="70000"/>
          </a:schemeClr>
        </a:solidFill>
      </dgm:spPr>
      <dgm:t>
        <a:bodyPr lIns="0" tIns="0" rIns="0" bIns="0"/>
        <a:lstStyle/>
        <a:p>
          <a:r>
            <a:rPr lang="ru-RU" sz="11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дополнительного контроля (в статусе «требуется уточнение»)</a:t>
          </a:r>
          <a:endParaRPr lang="ru-RU" sz="115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D38163-4351-40C5-AA10-5203CDBCA235}" type="parTrans" cxnId="{7CA75CAA-0269-413E-A7E5-695AFF4B4FE2}">
      <dgm:prSet/>
      <dgm:spPr/>
      <dgm:t>
        <a:bodyPr/>
        <a:lstStyle/>
        <a:p>
          <a:endParaRPr lang="ru-RU"/>
        </a:p>
      </dgm:t>
    </dgm:pt>
    <dgm:pt modelId="{8D344717-2124-4EE1-94B5-984DCCE099E5}" type="sibTrans" cxnId="{7CA75CAA-0269-413E-A7E5-695AFF4B4FE2}">
      <dgm:prSet/>
      <dgm:spPr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</dgm:spPr>
      <dgm:t>
        <a:bodyPr/>
        <a:lstStyle/>
        <a:p>
          <a:endParaRPr lang="ru-RU"/>
        </a:p>
      </dgm:t>
    </dgm:pt>
    <dgm:pt modelId="{EBDE9CD9-ED61-44F2-82F3-EC4BACB59D6E}" type="pres">
      <dgm:prSet presAssocID="{AAC3B46F-7AF8-44C7-8BE4-D2FC9E98C4B1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587321-32FA-414B-A1EF-D3A86C614084}" type="pres">
      <dgm:prSet presAssocID="{D177092D-CD5B-4B1E-A494-53EF224E7702}" presName="gear1" presStyleLbl="node1" presStyleIdx="0" presStyleCnt="3" custLinFactNeighborX="-18202" custLinFactNeighborY="-7218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8A5DEE-2614-48C2-9F70-30C5E11C602D}" type="pres">
      <dgm:prSet presAssocID="{D177092D-CD5B-4B1E-A494-53EF224E7702}" presName="gear1srcNode" presStyleLbl="node1" presStyleIdx="0" presStyleCnt="3"/>
      <dgm:spPr/>
      <dgm:t>
        <a:bodyPr/>
        <a:lstStyle/>
        <a:p>
          <a:endParaRPr lang="ru-RU"/>
        </a:p>
      </dgm:t>
    </dgm:pt>
    <dgm:pt modelId="{155A8F15-E1AB-4158-BD8A-B71F34A5864A}" type="pres">
      <dgm:prSet presAssocID="{D177092D-CD5B-4B1E-A494-53EF224E7702}" presName="gear1dstNode" presStyleLbl="node1" presStyleIdx="0" presStyleCnt="3"/>
      <dgm:spPr/>
      <dgm:t>
        <a:bodyPr/>
        <a:lstStyle/>
        <a:p>
          <a:endParaRPr lang="ru-RU"/>
        </a:p>
      </dgm:t>
    </dgm:pt>
    <dgm:pt modelId="{5850E5BB-0468-43B3-B534-781AB02443CC}" type="pres">
      <dgm:prSet presAssocID="{78289653-452A-4ABF-A73B-C70AA421EC80}" presName="gear2" presStyleLbl="node1" presStyleIdx="1" presStyleCnt="3" custLinFactY="-33774" custLinFactNeighborX="10357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A4766B-DD00-4C1B-89CE-321246506684}" type="pres">
      <dgm:prSet presAssocID="{78289653-452A-4ABF-A73B-C70AA421EC80}" presName="gear2srcNode" presStyleLbl="node1" presStyleIdx="1" presStyleCnt="3"/>
      <dgm:spPr/>
      <dgm:t>
        <a:bodyPr/>
        <a:lstStyle/>
        <a:p>
          <a:endParaRPr lang="ru-RU"/>
        </a:p>
      </dgm:t>
    </dgm:pt>
    <dgm:pt modelId="{562DC2AF-33E1-4E4E-954E-525D77D340A8}" type="pres">
      <dgm:prSet presAssocID="{78289653-452A-4ABF-A73B-C70AA421EC80}" presName="gear2dstNode" presStyleLbl="node1" presStyleIdx="1" presStyleCnt="3"/>
      <dgm:spPr/>
      <dgm:t>
        <a:bodyPr/>
        <a:lstStyle/>
        <a:p>
          <a:endParaRPr lang="ru-RU"/>
        </a:p>
      </dgm:t>
    </dgm:pt>
    <dgm:pt modelId="{2C76C5DB-496A-4F13-8D32-4DD983287138}" type="pres">
      <dgm:prSet presAssocID="{950B411C-AA56-43DC-A05F-922D8673BF87}" presName="gear3" presStyleLbl="node1" presStyleIdx="2" presStyleCnt="3" custAng="21517064" custScaleX="182592" custScaleY="183924" custLinFactY="35943" custLinFactNeighborX="-19493" custLinFactNeighborY="100000"/>
      <dgm:spPr/>
      <dgm:t>
        <a:bodyPr/>
        <a:lstStyle/>
        <a:p>
          <a:endParaRPr lang="ru-RU"/>
        </a:p>
      </dgm:t>
    </dgm:pt>
    <dgm:pt modelId="{EE750CF1-E4D6-4515-B166-9089B24D0A05}" type="pres">
      <dgm:prSet presAssocID="{950B411C-AA56-43DC-A05F-922D8673BF87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521946-49C1-4E16-8246-276636FB9368}" type="pres">
      <dgm:prSet presAssocID="{950B411C-AA56-43DC-A05F-922D8673BF87}" presName="gear3srcNode" presStyleLbl="node1" presStyleIdx="2" presStyleCnt="3"/>
      <dgm:spPr/>
      <dgm:t>
        <a:bodyPr/>
        <a:lstStyle/>
        <a:p>
          <a:endParaRPr lang="ru-RU"/>
        </a:p>
      </dgm:t>
    </dgm:pt>
    <dgm:pt modelId="{9587060C-673C-4BFC-AEA4-89C128B05797}" type="pres">
      <dgm:prSet presAssocID="{950B411C-AA56-43DC-A05F-922D8673BF87}" presName="gear3dstNode" presStyleLbl="node1" presStyleIdx="2" presStyleCnt="3"/>
      <dgm:spPr/>
      <dgm:t>
        <a:bodyPr/>
        <a:lstStyle/>
        <a:p>
          <a:endParaRPr lang="ru-RU"/>
        </a:p>
      </dgm:t>
    </dgm:pt>
    <dgm:pt modelId="{0EAF4CD9-E280-4627-941D-F314B5ECC1F4}" type="pres">
      <dgm:prSet presAssocID="{83A6013C-EE89-4C7C-B221-B4DA283EC21E}" presName="connector1" presStyleLbl="sibTrans2D1" presStyleIdx="0" presStyleCnt="3" custAng="941068" custScaleX="86593" custScaleY="92415" custLinFactNeighborX="-5885" custLinFactNeighborY="-56883"/>
      <dgm:spPr/>
      <dgm:t>
        <a:bodyPr/>
        <a:lstStyle/>
        <a:p>
          <a:endParaRPr lang="ru-RU"/>
        </a:p>
      </dgm:t>
    </dgm:pt>
    <dgm:pt modelId="{D1233199-E692-4B89-8E82-3544AFF10C68}" type="pres">
      <dgm:prSet presAssocID="{57CB1E04-D340-4F1F-9C66-F0DBEB6399D0}" presName="connector2" presStyleLbl="sibTrans2D1" presStyleIdx="1" presStyleCnt="3" custLinFactNeighborX="8099" custLinFactNeighborY="-98539"/>
      <dgm:spPr/>
      <dgm:t>
        <a:bodyPr/>
        <a:lstStyle/>
        <a:p>
          <a:endParaRPr lang="ru-RU"/>
        </a:p>
      </dgm:t>
    </dgm:pt>
    <dgm:pt modelId="{F0F2538F-2375-4912-ACAB-5E261E67F9D6}" type="pres">
      <dgm:prSet presAssocID="{8D344717-2124-4EE1-94B5-984DCCE099E5}" presName="connector3" presStyleLbl="sibTrans2D1" presStyleIdx="2" presStyleCnt="3" custAng="12246628" custScaleX="111169" custScaleY="109288" custLinFactY="44600" custLinFactNeighborX="8765" custLinFactNeighborY="100000"/>
      <dgm:spPr/>
      <dgm:t>
        <a:bodyPr/>
        <a:lstStyle/>
        <a:p>
          <a:endParaRPr lang="ru-RU"/>
        </a:p>
      </dgm:t>
    </dgm:pt>
  </dgm:ptLst>
  <dgm:cxnLst>
    <dgm:cxn modelId="{D08321AF-B3B7-429E-BA56-A92CC3010A94}" srcId="{AAC3B46F-7AF8-44C7-8BE4-D2FC9E98C4B1}" destId="{D177092D-CD5B-4B1E-A494-53EF224E7702}" srcOrd="0" destOrd="0" parTransId="{B17C015D-2E96-44EA-9BCF-7E4CF798E520}" sibTransId="{83A6013C-EE89-4C7C-B221-B4DA283EC21E}"/>
    <dgm:cxn modelId="{7CA75CAA-0269-413E-A7E5-695AFF4B4FE2}" srcId="{AAC3B46F-7AF8-44C7-8BE4-D2FC9E98C4B1}" destId="{950B411C-AA56-43DC-A05F-922D8673BF87}" srcOrd="2" destOrd="0" parTransId="{5FD38163-4351-40C5-AA10-5203CDBCA235}" sibTransId="{8D344717-2124-4EE1-94B5-984DCCE099E5}"/>
    <dgm:cxn modelId="{662A6ADD-50FC-47E5-8A7E-15CDCA0DEDDF}" type="presOf" srcId="{8D344717-2124-4EE1-94B5-984DCCE099E5}" destId="{F0F2538F-2375-4912-ACAB-5E261E67F9D6}" srcOrd="0" destOrd="0" presId="urn:microsoft.com/office/officeart/2005/8/layout/gear1"/>
    <dgm:cxn modelId="{9175DC96-5BC4-4230-BAEC-E5E223BCAC33}" type="presOf" srcId="{78289653-452A-4ABF-A73B-C70AA421EC80}" destId="{5850E5BB-0468-43B3-B534-781AB02443CC}" srcOrd="0" destOrd="0" presId="urn:microsoft.com/office/officeart/2005/8/layout/gear1"/>
    <dgm:cxn modelId="{B778F10C-2432-427B-93F5-C3725A1CCEEF}" type="presOf" srcId="{78289653-452A-4ABF-A73B-C70AA421EC80}" destId="{F4A4766B-DD00-4C1B-89CE-321246506684}" srcOrd="1" destOrd="0" presId="urn:microsoft.com/office/officeart/2005/8/layout/gear1"/>
    <dgm:cxn modelId="{13CC0A64-B18F-47C8-A7EA-1A06CFA702BD}" type="presOf" srcId="{950B411C-AA56-43DC-A05F-922D8673BF87}" destId="{9587060C-673C-4BFC-AEA4-89C128B05797}" srcOrd="3" destOrd="0" presId="urn:microsoft.com/office/officeart/2005/8/layout/gear1"/>
    <dgm:cxn modelId="{028B2CFE-6B23-4441-9813-FE4694701977}" type="presOf" srcId="{950B411C-AA56-43DC-A05F-922D8673BF87}" destId="{2C76C5DB-496A-4F13-8D32-4DD983287138}" srcOrd="0" destOrd="0" presId="urn:microsoft.com/office/officeart/2005/8/layout/gear1"/>
    <dgm:cxn modelId="{ADDFC5D9-F48F-4925-9AE5-B03BCECE7BA7}" type="presOf" srcId="{950B411C-AA56-43DC-A05F-922D8673BF87}" destId="{EE750CF1-E4D6-4515-B166-9089B24D0A05}" srcOrd="1" destOrd="0" presId="urn:microsoft.com/office/officeart/2005/8/layout/gear1"/>
    <dgm:cxn modelId="{EB54C1BE-F6D4-4105-8B25-A52672A18817}" type="presOf" srcId="{950B411C-AA56-43DC-A05F-922D8673BF87}" destId="{80521946-49C1-4E16-8246-276636FB9368}" srcOrd="2" destOrd="0" presId="urn:microsoft.com/office/officeart/2005/8/layout/gear1"/>
    <dgm:cxn modelId="{DE81B7EA-A84E-415B-91F1-8CEA49E58499}" type="presOf" srcId="{78289653-452A-4ABF-A73B-C70AA421EC80}" destId="{562DC2AF-33E1-4E4E-954E-525D77D340A8}" srcOrd="2" destOrd="0" presId="urn:microsoft.com/office/officeart/2005/8/layout/gear1"/>
    <dgm:cxn modelId="{7DE67A8D-597B-441C-821A-1418C04BFF94}" type="presOf" srcId="{AAC3B46F-7AF8-44C7-8BE4-D2FC9E98C4B1}" destId="{EBDE9CD9-ED61-44F2-82F3-EC4BACB59D6E}" srcOrd="0" destOrd="0" presId="urn:microsoft.com/office/officeart/2005/8/layout/gear1"/>
    <dgm:cxn modelId="{44AEBC54-7522-4B9A-8DBF-F11B58853A7F}" srcId="{AAC3B46F-7AF8-44C7-8BE4-D2FC9E98C4B1}" destId="{78289653-452A-4ABF-A73B-C70AA421EC80}" srcOrd="1" destOrd="0" parTransId="{0716EDB9-659E-44F7-B3C6-B69F2E68FF57}" sibTransId="{57CB1E04-D340-4F1F-9C66-F0DBEB6399D0}"/>
    <dgm:cxn modelId="{637258C9-0D59-4162-BCD3-DA61936CA904}" type="presOf" srcId="{D177092D-CD5B-4B1E-A494-53EF224E7702}" destId="{5A587321-32FA-414B-A1EF-D3A86C614084}" srcOrd="0" destOrd="0" presId="urn:microsoft.com/office/officeart/2005/8/layout/gear1"/>
    <dgm:cxn modelId="{E533CB5A-169B-4CBE-8F4C-F1C36BE44BFF}" type="presOf" srcId="{D177092D-CD5B-4B1E-A494-53EF224E7702}" destId="{155A8F15-E1AB-4158-BD8A-B71F34A5864A}" srcOrd="2" destOrd="0" presId="urn:microsoft.com/office/officeart/2005/8/layout/gear1"/>
    <dgm:cxn modelId="{1FF249BF-8070-4AA7-8273-A87724131527}" type="presOf" srcId="{83A6013C-EE89-4C7C-B221-B4DA283EC21E}" destId="{0EAF4CD9-E280-4627-941D-F314B5ECC1F4}" srcOrd="0" destOrd="0" presId="urn:microsoft.com/office/officeart/2005/8/layout/gear1"/>
    <dgm:cxn modelId="{1016E10D-033D-4AAD-BDFE-D5F788635694}" type="presOf" srcId="{57CB1E04-D340-4F1F-9C66-F0DBEB6399D0}" destId="{D1233199-E692-4B89-8E82-3544AFF10C68}" srcOrd="0" destOrd="0" presId="urn:microsoft.com/office/officeart/2005/8/layout/gear1"/>
    <dgm:cxn modelId="{5DB2DE56-6A47-48CA-8E68-46426652DB83}" type="presOf" srcId="{D177092D-CD5B-4B1E-A494-53EF224E7702}" destId="{208A5DEE-2614-48C2-9F70-30C5E11C602D}" srcOrd="1" destOrd="0" presId="urn:microsoft.com/office/officeart/2005/8/layout/gear1"/>
    <dgm:cxn modelId="{C793EC97-551A-435C-8C72-2FC3618F8F71}" type="presParOf" srcId="{EBDE9CD9-ED61-44F2-82F3-EC4BACB59D6E}" destId="{5A587321-32FA-414B-A1EF-D3A86C614084}" srcOrd="0" destOrd="0" presId="urn:microsoft.com/office/officeart/2005/8/layout/gear1"/>
    <dgm:cxn modelId="{AFE6BDEF-CD37-4207-AB0D-439182C4D530}" type="presParOf" srcId="{EBDE9CD9-ED61-44F2-82F3-EC4BACB59D6E}" destId="{208A5DEE-2614-48C2-9F70-30C5E11C602D}" srcOrd="1" destOrd="0" presId="urn:microsoft.com/office/officeart/2005/8/layout/gear1"/>
    <dgm:cxn modelId="{7790ACB3-C024-4204-9A84-E56438D5239A}" type="presParOf" srcId="{EBDE9CD9-ED61-44F2-82F3-EC4BACB59D6E}" destId="{155A8F15-E1AB-4158-BD8A-B71F34A5864A}" srcOrd="2" destOrd="0" presId="urn:microsoft.com/office/officeart/2005/8/layout/gear1"/>
    <dgm:cxn modelId="{A3FAFF0B-ED5E-4207-BA17-A6D0E78C0CC8}" type="presParOf" srcId="{EBDE9CD9-ED61-44F2-82F3-EC4BACB59D6E}" destId="{5850E5BB-0468-43B3-B534-781AB02443CC}" srcOrd="3" destOrd="0" presId="urn:microsoft.com/office/officeart/2005/8/layout/gear1"/>
    <dgm:cxn modelId="{41F3B54B-BAC7-411A-B062-71346C587145}" type="presParOf" srcId="{EBDE9CD9-ED61-44F2-82F3-EC4BACB59D6E}" destId="{F4A4766B-DD00-4C1B-89CE-321246506684}" srcOrd="4" destOrd="0" presId="urn:microsoft.com/office/officeart/2005/8/layout/gear1"/>
    <dgm:cxn modelId="{263D204B-6ECB-445E-802F-334D746EDCD2}" type="presParOf" srcId="{EBDE9CD9-ED61-44F2-82F3-EC4BACB59D6E}" destId="{562DC2AF-33E1-4E4E-954E-525D77D340A8}" srcOrd="5" destOrd="0" presId="urn:microsoft.com/office/officeart/2005/8/layout/gear1"/>
    <dgm:cxn modelId="{7EBF63E5-48AD-4ED9-A9C4-6064793C7791}" type="presParOf" srcId="{EBDE9CD9-ED61-44F2-82F3-EC4BACB59D6E}" destId="{2C76C5DB-496A-4F13-8D32-4DD983287138}" srcOrd="6" destOrd="0" presId="urn:microsoft.com/office/officeart/2005/8/layout/gear1"/>
    <dgm:cxn modelId="{C245617F-99E3-4F69-91AE-3CB1F45FD92A}" type="presParOf" srcId="{EBDE9CD9-ED61-44F2-82F3-EC4BACB59D6E}" destId="{EE750CF1-E4D6-4515-B166-9089B24D0A05}" srcOrd="7" destOrd="0" presId="urn:microsoft.com/office/officeart/2005/8/layout/gear1"/>
    <dgm:cxn modelId="{531FDC4B-C0EA-455D-B90F-4CC5A1262B2B}" type="presParOf" srcId="{EBDE9CD9-ED61-44F2-82F3-EC4BACB59D6E}" destId="{80521946-49C1-4E16-8246-276636FB9368}" srcOrd="8" destOrd="0" presId="urn:microsoft.com/office/officeart/2005/8/layout/gear1"/>
    <dgm:cxn modelId="{C402C984-A9C2-433C-9B78-D6B0FE7E2BBF}" type="presParOf" srcId="{EBDE9CD9-ED61-44F2-82F3-EC4BACB59D6E}" destId="{9587060C-673C-4BFC-AEA4-89C128B05797}" srcOrd="9" destOrd="0" presId="urn:microsoft.com/office/officeart/2005/8/layout/gear1"/>
    <dgm:cxn modelId="{BE1E3745-C236-40A4-8E57-408DBEF9A4AD}" type="presParOf" srcId="{EBDE9CD9-ED61-44F2-82F3-EC4BACB59D6E}" destId="{0EAF4CD9-E280-4627-941D-F314B5ECC1F4}" srcOrd="10" destOrd="0" presId="urn:microsoft.com/office/officeart/2005/8/layout/gear1"/>
    <dgm:cxn modelId="{A276CC92-51F9-4308-A94B-CF6A339F07DB}" type="presParOf" srcId="{EBDE9CD9-ED61-44F2-82F3-EC4BACB59D6E}" destId="{D1233199-E692-4B89-8E82-3544AFF10C68}" srcOrd="11" destOrd="0" presId="urn:microsoft.com/office/officeart/2005/8/layout/gear1"/>
    <dgm:cxn modelId="{EFDE88D7-CEAE-4443-9D0C-E0BE3EDDA203}" type="presParOf" srcId="{EBDE9CD9-ED61-44F2-82F3-EC4BACB59D6E}" destId="{F0F2538F-2375-4912-ACAB-5E261E67F9D6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0331C97-F367-42F7-832C-DF4749F1D61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48AF30-E6C9-447F-A93A-39AEB467E1A3}">
      <dgm:prSet phldrT="[Текст]" custT="1"/>
      <dgm:spPr>
        <a:ln>
          <a:solidFill>
            <a:schemeClr val="accent6">
              <a:lumMod val="75000"/>
              <a:alpha val="70000"/>
            </a:schemeClr>
          </a:solidFill>
        </a:ln>
      </dgm:spPr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Проверка ранее поступивших (возвращенных ) платежей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99329DC5-D59F-4E01-938F-A7F6976597C6}" type="parTrans" cxnId="{BEA4C2DD-9DB9-436C-B1FC-8CE4D9FE6CDA}">
      <dgm:prSet/>
      <dgm:spPr/>
      <dgm:t>
        <a:bodyPr/>
        <a:lstStyle/>
        <a:p>
          <a:endParaRPr lang="ru-RU"/>
        </a:p>
      </dgm:t>
    </dgm:pt>
    <dgm:pt modelId="{A8E5A925-8428-42EF-AE7F-6C6C3E2F7D42}" type="sibTrans" cxnId="{BEA4C2DD-9DB9-436C-B1FC-8CE4D9FE6CDA}">
      <dgm:prSet/>
      <dgm:spPr/>
      <dgm:t>
        <a:bodyPr/>
        <a:lstStyle/>
        <a:p>
          <a:endParaRPr lang="ru-RU"/>
        </a:p>
      </dgm:t>
    </dgm:pt>
    <dgm:pt modelId="{84D177BE-564D-4E1B-A7C9-779C60858B85}">
      <dgm:prSet phldrT="[Текст]" custT="1"/>
      <dgm:spPr>
        <a:solidFill>
          <a:schemeClr val="accent6">
            <a:lumMod val="75000"/>
            <a:alpha val="60000"/>
          </a:schemeClr>
        </a:solidFill>
      </dgm:spPr>
      <dgm:t>
        <a:bodyPr/>
        <a:lstStyle/>
        <a:p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9CBF8CB3-02E3-4261-A262-A7D8DAED201A}" type="parTrans" cxnId="{07647F08-3D4C-46BC-9F60-690B5E4A0FEC}">
      <dgm:prSet/>
      <dgm:spPr/>
      <dgm:t>
        <a:bodyPr/>
        <a:lstStyle/>
        <a:p>
          <a:endParaRPr lang="ru-RU"/>
        </a:p>
      </dgm:t>
    </dgm:pt>
    <dgm:pt modelId="{D46B9673-1FFE-4EBE-8043-5E89FF950E07}" type="sibTrans" cxnId="{07647F08-3D4C-46BC-9F60-690B5E4A0FEC}">
      <dgm:prSet/>
      <dgm:spPr/>
      <dgm:t>
        <a:bodyPr/>
        <a:lstStyle/>
        <a:p>
          <a:endParaRPr lang="ru-RU"/>
        </a:p>
      </dgm:t>
    </dgm:pt>
    <dgm:pt modelId="{DCE9FA74-1EE8-4252-B27C-D1160901C1DB}">
      <dgm:prSet phldrT="[Текст]" custT="1"/>
      <dgm:spPr>
        <a:ln>
          <a:solidFill>
            <a:schemeClr val="accent6">
              <a:lumMod val="75000"/>
              <a:alpha val="70000"/>
            </a:schemeClr>
          </a:solidFill>
        </a:ln>
      </dgm:spPr>
      <dgm:t>
        <a:bodyPr/>
        <a:lstStyle/>
        <a:p>
          <a:pPr marL="0" indent="0">
            <a:lnSpc>
              <a:spcPct val="150000"/>
            </a:lnSpc>
            <a:spcAft>
              <a:spcPts val="0"/>
            </a:spcAft>
          </a:pP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Анализ приложенных документов (при их наличии), подтверждающих факт уплаты платежа или право плательщика на возврат</a:t>
          </a:r>
          <a:endParaRPr lang="ru-RU" sz="1400" b="1" dirty="0"/>
        </a:p>
      </dgm:t>
    </dgm:pt>
    <dgm:pt modelId="{2F28B52A-BC86-4415-9D4A-24E66C81738F}" type="sibTrans" cxnId="{7C929967-B54C-4A1E-B67B-6C9B8BE6796A}">
      <dgm:prSet/>
      <dgm:spPr/>
      <dgm:t>
        <a:bodyPr/>
        <a:lstStyle/>
        <a:p>
          <a:endParaRPr lang="ru-RU"/>
        </a:p>
      </dgm:t>
    </dgm:pt>
    <dgm:pt modelId="{EDD0D1A3-3DA7-4D20-A24B-E69BA0E581D9}" type="parTrans" cxnId="{7C929967-B54C-4A1E-B67B-6C9B8BE6796A}">
      <dgm:prSet/>
      <dgm:spPr/>
      <dgm:t>
        <a:bodyPr/>
        <a:lstStyle/>
        <a:p>
          <a:endParaRPr lang="ru-RU"/>
        </a:p>
      </dgm:t>
    </dgm:pt>
    <dgm:pt modelId="{46E1A1EB-D24D-4485-8E93-7F4CF3A207B0}">
      <dgm:prSet phldrT="[Текст]" custT="1"/>
      <dgm:spPr>
        <a:ln>
          <a:solidFill>
            <a:schemeClr val="accent6">
              <a:lumMod val="75000"/>
              <a:alpha val="70000"/>
            </a:schemeClr>
          </a:solidFill>
        </a:ln>
      </dgm:spPr>
      <dgm:t>
        <a:bodyPr/>
        <a:lstStyle/>
        <a:p>
          <a:pPr marL="0" indent="0">
            <a:lnSpc>
              <a:spcPct val="150000"/>
            </a:lnSpc>
            <a:spcAft>
              <a:spcPts val="0"/>
            </a:spcAft>
          </a:pP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Определение на основании проведенного анализа  «привязки» заявки на возврат к первичному расчетному документу (например, в случае нахождения нескольких расчетных документов</a:t>
          </a:r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с одинаковыми реквизитами)</a:t>
          </a:r>
          <a:endParaRPr lang="ru-RU" sz="1400" b="1" dirty="0"/>
        </a:p>
      </dgm:t>
    </dgm:pt>
    <dgm:pt modelId="{FD7EEFF5-C55A-4B00-8500-14295A02041B}" type="parTrans" cxnId="{272B67DB-503D-464D-85C9-47123AEBBF1A}">
      <dgm:prSet/>
      <dgm:spPr/>
      <dgm:t>
        <a:bodyPr/>
        <a:lstStyle/>
        <a:p>
          <a:endParaRPr lang="ru-RU"/>
        </a:p>
      </dgm:t>
    </dgm:pt>
    <dgm:pt modelId="{6ABF3858-1552-4DFC-B1B9-E95F92003F9E}" type="sibTrans" cxnId="{272B67DB-503D-464D-85C9-47123AEBBF1A}">
      <dgm:prSet/>
      <dgm:spPr/>
      <dgm:t>
        <a:bodyPr/>
        <a:lstStyle/>
        <a:p>
          <a:endParaRPr lang="ru-RU"/>
        </a:p>
      </dgm:t>
    </dgm:pt>
    <dgm:pt modelId="{8C04A356-B9BA-4387-83ED-F9721E80BBFC}">
      <dgm:prSet phldrT="[Текст]" custT="1"/>
      <dgm:spPr>
        <a:solidFill>
          <a:schemeClr val="accent6">
            <a:lumMod val="75000"/>
            <a:alpha val="60000"/>
          </a:schemeClr>
        </a:solidFill>
      </dgm:spPr>
      <dgm:t>
        <a:bodyPr/>
        <a:lstStyle/>
        <a:p>
          <a:r>
            <a:rPr lang="ru-RU" sz="1100" b="1" dirty="0" smtClean="0"/>
            <a:t>      </a:t>
          </a:r>
          <a:endParaRPr lang="ru-RU" sz="1100" b="1" dirty="0"/>
        </a:p>
      </dgm:t>
    </dgm:pt>
    <dgm:pt modelId="{C462148F-A067-44BA-A3C3-615270ED4563}" type="parTrans" cxnId="{C03511FD-F11F-479A-BCB1-65410943EC6E}">
      <dgm:prSet/>
      <dgm:spPr/>
      <dgm:t>
        <a:bodyPr/>
        <a:lstStyle/>
        <a:p>
          <a:endParaRPr lang="ru-RU"/>
        </a:p>
      </dgm:t>
    </dgm:pt>
    <dgm:pt modelId="{6F2A6F3A-21A8-4407-9370-216E8EED60F6}" type="sibTrans" cxnId="{C03511FD-F11F-479A-BCB1-65410943EC6E}">
      <dgm:prSet/>
      <dgm:spPr/>
      <dgm:t>
        <a:bodyPr/>
        <a:lstStyle/>
        <a:p>
          <a:endParaRPr lang="ru-RU"/>
        </a:p>
      </dgm:t>
    </dgm:pt>
    <dgm:pt modelId="{F00E1B39-946D-4217-AB55-28E3FB5D5D7A}">
      <dgm:prSet phldrT="[Текст]" custT="1"/>
      <dgm:spPr>
        <a:solidFill>
          <a:schemeClr val="accent6">
            <a:lumMod val="75000"/>
            <a:alpha val="60000"/>
          </a:schemeClr>
        </a:solidFill>
      </dgm:spPr>
      <dgm:t>
        <a:bodyPr/>
        <a:lstStyle/>
        <a:p>
          <a:endParaRPr lang="ru-RU" sz="600" dirty="0"/>
        </a:p>
      </dgm:t>
    </dgm:pt>
    <dgm:pt modelId="{5BABC464-244C-4334-ADA4-D715BDDF6977}" type="sibTrans" cxnId="{FB84DE7E-3AF3-47E1-B4E7-D8EAAD74DD81}">
      <dgm:prSet/>
      <dgm:spPr/>
      <dgm:t>
        <a:bodyPr/>
        <a:lstStyle/>
        <a:p>
          <a:endParaRPr lang="ru-RU"/>
        </a:p>
      </dgm:t>
    </dgm:pt>
    <dgm:pt modelId="{22BBB4F8-7ED9-4B53-B490-70B342BA4C56}" type="parTrans" cxnId="{FB84DE7E-3AF3-47E1-B4E7-D8EAAD74DD81}">
      <dgm:prSet/>
      <dgm:spPr/>
      <dgm:t>
        <a:bodyPr/>
        <a:lstStyle/>
        <a:p>
          <a:endParaRPr lang="ru-RU"/>
        </a:p>
      </dgm:t>
    </dgm:pt>
    <dgm:pt modelId="{07FED3EC-0DE2-4381-A2A3-4B6CEA66E99F}" type="pres">
      <dgm:prSet presAssocID="{90331C97-F367-42F7-832C-DF4749F1D61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417F34-7777-49AC-AD04-B9BA615A1859}" type="pres">
      <dgm:prSet presAssocID="{84D177BE-564D-4E1B-A7C9-779C60858B85}" presName="composite" presStyleCnt="0"/>
      <dgm:spPr/>
      <dgm:t>
        <a:bodyPr/>
        <a:lstStyle/>
        <a:p>
          <a:endParaRPr lang="ru-RU"/>
        </a:p>
      </dgm:t>
    </dgm:pt>
    <dgm:pt modelId="{0C7A813C-C031-42E8-A927-F701E60B975E}" type="pres">
      <dgm:prSet presAssocID="{84D177BE-564D-4E1B-A7C9-779C60858B85}" presName="parentText" presStyleLbl="alignNode1" presStyleIdx="0" presStyleCnt="3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B869EA-C389-4DC2-9441-C9512AAABC46}" type="pres">
      <dgm:prSet presAssocID="{84D177BE-564D-4E1B-A7C9-779C60858B85}" presName="descendantText" presStyleLbl="alignAcc1" presStyleIdx="0" presStyleCnt="3" custLinFactNeighborX="-209" custLinFactNeighborY="-25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798512-D6AA-4C76-8B82-A761C2C4B6FF}" type="pres">
      <dgm:prSet presAssocID="{D46B9673-1FFE-4EBE-8043-5E89FF950E07}" presName="sp" presStyleCnt="0"/>
      <dgm:spPr/>
      <dgm:t>
        <a:bodyPr/>
        <a:lstStyle/>
        <a:p>
          <a:endParaRPr lang="ru-RU"/>
        </a:p>
      </dgm:t>
    </dgm:pt>
    <dgm:pt modelId="{CE512E2E-303B-4ACF-AA9D-19D639C32008}" type="pres">
      <dgm:prSet presAssocID="{F00E1B39-946D-4217-AB55-28E3FB5D5D7A}" presName="composite" presStyleCnt="0"/>
      <dgm:spPr/>
      <dgm:t>
        <a:bodyPr/>
        <a:lstStyle/>
        <a:p>
          <a:endParaRPr lang="ru-RU"/>
        </a:p>
      </dgm:t>
    </dgm:pt>
    <dgm:pt modelId="{BC9E2888-1CDA-4A6F-849B-F51A0E2393D3}" type="pres">
      <dgm:prSet presAssocID="{F00E1B39-946D-4217-AB55-28E3FB5D5D7A}" presName="parentText" presStyleLbl="alignNode1" presStyleIdx="1" presStyleCnt="3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DCEDD6-0932-4CB3-B2CA-1C2C4C5C568E}" type="pres">
      <dgm:prSet presAssocID="{F00E1B39-946D-4217-AB55-28E3FB5D5D7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A1FC16-F1A9-46E4-9BAD-8E68BD55D01C}" type="pres">
      <dgm:prSet presAssocID="{5BABC464-244C-4334-ADA4-D715BDDF6977}" presName="sp" presStyleCnt="0"/>
      <dgm:spPr/>
      <dgm:t>
        <a:bodyPr/>
        <a:lstStyle/>
        <a:p>
          <a:endParaRPr lang="ru-RU"/>
        </a:p>
      </dgm:t>
    </dgm:pt>
    <dgm:pt modelId="{69820CED-B3B4-4562-90DB-C4B9722625F1}" type="pres">
      <dgm:prSet presAssocID="{8C04A356-B9BA-4387-83ED-F9721E80BBFC}" presName="composite" presStyleCnt="0"/>
      <dgm:spPr/>
      <dgm:t>
        <a:bodyPr/>
        <a:lstStyle/>
        <a:p>
          <a:endParaRPr lang="ru-RU"/>
        </a:p>
      </dgm:t>
    </dgm:pt>
    <dgm:pt modelId="{4994DC6B-F876-49B5-ABB5-CC7B0401871A}" type="pres">
      <dgm:prSet presAssocID="{8C04A356-B9BA-4387-83ED-F9721E80BBF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65A79E-8179-41A9-9BDC-2D49BD1CCCEA}" type="pres">
      <dgm:prSet presAssocID="{8C04A356-B9BA-4387-83ED-F9721E80BBFC}" presName="descendantText" presStyleLbl="alignAcc1" presStyleIdx="2" presStyleCnt="3" custScaleY="1692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E24346-7134-482E-9D2D-9659A2B1EB5B}" type="presOf" srcId="{8C04A356-B9BA-4387-83ED-F9721E80BBFC}" destId="{4994DC6B-F876-49B5-ABB5-CC7B0401871A}" srcOrd="0" destOrd="0" presId="urn:microsoft.com/office/officeart/2005/8/layout/chevron2"/>
    <dgm:cxn modelId="{A9775C17-9F4B-42A0-BCBE-67EEAF597C61}" type="presOf" srcId="{46E1A1EB-D24D-4485-8E93-7F4CF3A207B0}" destId="{9C65A79E-8179-41A9-9BDC-2D49BD1CCCEA}" srcOrd="0" destOrd="0" presId="urn:microsoft.com/office/officeart/2005/8/layout/chevron2"/>
    <dgm:cxn modelId="{36899F50-F855-45A6-89ED-17BC045C264E}" type="presOf" srcId="{DCE9FA74-1EE8-4252-B27C-D1160901C1DB}" destId="{41DCEDD6-0932-4CB3-B2CA-1C2C4C5C568E}" srcOrd="0" destOrd="0" presId="urn:microsoft.com/office/officeart/2005/8/layout/chevron2"/>
    <dgm:cxn modelId="{07647F08-3D4C-46BC-9F60-690B5E4A0FEC}" srcId="{90331C97-F367-42F7-832C-DF4749F1D610}" destId="{84D177BE-564D-4E1B-A7C9-779C60858B85}" srcOrd="0" destOrd="0" parTransId="{9CBF8CB3-02E3-4261-A262-A7D8DAED201A}" sibTransId="{D46B9673-1FFE-4EBE-8043-5E89FF950E07}"/>
    <dgm:cxn modelId="{F8D49C6A-E627-496D-9D45-614CD4804EA1}" type="presOf" srcId="{F00E1B39-946D-4217-AB55-28E3FB5D5D7A}" destId="{BC9E2888-1CDA-4A6F-849B-F51A0E2393D3}" srcOrd="0" destOrd="0" presId="urn:microsoft.com/office/officeart/2005/8/layout/chevron2"/>
    <dgm:cxn modelId="{BEA4C2DD-9DB9-436C-B1FC-8CE4D9FE6CDA}" srcId="{84D177BE-564D-4E1B-A7C9-779C60858B85}" destId="{D448AF30-E6C9-447F-A93A-39AEB467E1A3}" srcOrd="0" destOrd="0" parTransId="{99329DC5-D59F-4E01-938F-A7F6976597C6}" sibTransId="{A8E5A925-8428-42EF-AE7F-6C6C3E2F7D42}"/>
    <dgm:cxn modelId="{7C929967-B54C-4A1E-B67B-6C9B8BE6796A}" srcId="{F00E1B39-946D-4217-AB55-28E3FB5D5D7A}" destId="{DCE9FA74-1EE8-4252-B27C-D1160901C1DB}" srcOrd="0" destOrd="0" parTransId="{EDD0D1A3-3DA7-4D20-A24B-E69BA0E581D9}" sibTransId="{2F28B52A-BC86-4415-9D4A-24E66C81738F}"/>
    <dgm:cxn modelId="{3D279685-E051-4B37-860C-8E504C974B89}" type="presOf" srcId="{90331C97-F367-42F7-832C-DF4749F1D610}" destId="{07FED3EC-0DE2-4381-A2A3-4B6CEA66E99F}" srcOrd="0" destOrd="0" presId="urn:microsoft.com/office/officeart/2005/8/layout/chevron2"/>
    <dgm:cxn modelId="{E73027B3-B868-435F-97A0-9BCBE366C66F}" type="presOf" srcId="{84D177BE-564D-4E1B-A7C9-779C60858B85}" destId="{0C7A813C-C031-42E8-A927-F701E60B975E}" srcOrd="0" destOrd="0" presId="urn:microsoft.com/office/officeart/2005/8/layout/chevron2"/>
    <dgm:cxn modelId="{272B67DB-503D-464D-85C9-47123AEBBF1A}" srcId="{8C04A356-B9BA-4387-83ED-F9721E80BBFC}" destId="{46E1A1EB-D24D-4485-8E93-7F4CF3A207B0}" srcOrd="0" destOrd="0" parTransId="{FD7EEFF5-C55A-4B00-8500-14295A02041B}" sibTransId="{6ABF3858-1552-4DFC-B1B9-E95F92003F9E}"/>
    <dgm:cxn modelId="{B228A8F8-4E11-4779-A825-A47C5F15AAF9}" type="presOf" srcId="{D448AF30-E6C9-447F-A93A-39AEB467E1A3}" destId="{3CB869EA-C389-4DC2-9441-C9512AAABC46}" srcOrd="0" destOrd="0" presId="urn:microsoft.com/office/officeart/2005/8/layout/chevron2"/>
    <dgm:cxn modelId="{C03511FD-F11F-479A-BCB1-65410943EC6E}" srcId="{90331C97-F367-42F7-832C-DF4749F1D610}" destId="{8C04A356-B9BA-4387-83ED-F9721E80BBFC}" srcOrd="2" destOrd="0" parTransId="{C462148F-A067-44BA-A3C3-615270ED4563}" sibTransId="{6F2A6F3A-21A8-4407-9370-216E8EED60F6}"/>
    <dgm:cxn modelId="{FB84DE7E-3AF3-47E1-B4E7-D8EAAD74DD81}" srcId="{90331C97-F367-42F7-832C-DF4749F1D610}" destId="{F00E1B39-946D-4217-AB55-28E3FB5D5D7A}" srcOrd="1" destOrd="0" parTransId="{22BBB4F8-7ED9-4B53-B490-70B342BA4C56}" sibTransId="{5BABC464-244C-4334-ADA4-D715BDDF6977}"/>
    <dgm:cxn modelId="{FB30462F-07AF-404C-A8EF-B790EAB40080}" type="presParOf" srcId="{07FED3EC-0DE2-4381-A2A3-4B6CEA66E99F}" destId="{6E417F34-7777-49AC-AD04-B9BA615A1859}" srcOrd="0" destOrd="0" presId="urn:microsoft.com/office/officeart/2005/8/layout/chevron2"/>
    <dgm:cxn modelId="{AE46E457-8E24-4435-B524-D693B45B8614}" type="presParOf" srcId="{6E417F34-7777-49AC-AD04-B9BA615A1859}" destId="{0C7A813C-C031-42E8-A927-F701E60B975E}" srcOrd="0" destOrd="0" presId="urn:microsoft.com/office/officeart/2005/8/layout/chevron2"/>
    <dgm:cxn modelId="{90004525-7941-43DF-82FD-B6027E42147E}" type="presParOf" srcId="{6E417F34-7777-49AC-AD04-B9BA615A1859}" destId="{3CB869EA-C389-4DC2-9441-C9512AAABC46}" srcOrd="1" destOrd="0" presId="urn:microsoft.com/office/officeart/2005/8/layout/chevron2"/>
    <dgm:cxn modelId="{D4794C9B-E004-4B2F-BC8D-FFAFC07D606B}" type="presParOf" srcId="{07FED3EC-0DE2-4381-A2A3-4B6CEA66E99F}" destId="{9E798512-D6AA-4C76-8B82-A761C2C4B6FF}" srcOrd="1" destOrd="0" presId="urn:microsoft.com/office/officeart/2005/8/layout/chevron2"/>
    <dgm:cxn modelId="{22ED8D33-E730-46C7-86A0-394C6A267540}" type="presParOf" srcId="{07FED3EC-0DE2-4381-A2A3-4B6CEA66E99F}" destId="{CE512E2E-303B-4ACF-AA9D-19D639C32008}" srcOrd="2" destOrd="0" presId="urn:microsoft.com/office/officeart/2005/8/layout/chevron2"/>
    <dgm:cxn modelId="{E273AD4F-1D6D-4937-AC06-1C4C97CA075E}" type="presParOf" srcId="{CE512E2E-303B-4ACF-AA9D-19D639C32008}" destId="{BC9E2888-1CDA-4A6F-849B-F51A0E2393D3}" srcOrd="0" destOrd="0" presId="urn:microsoft.com/office/officeart/2005/8/layout/chevron2"/>
    <dgm:cxn modelId="{96B6F90D-CEEA-4072-A950-0C31DB5A31B9}" type="presParOf" srcId="{CE512E2E-303B-4ACF-AA9D-19D639C32008}" destId="{41DCEDD6-0932-4CB3-B2CA-1C2C4C5C568E}" srcOrd="1" destOrd="0" presId="urn:microsoft.com/office/officeart/2005/8/layout/chevron2"/>
    <dgm:cxn modelId="{5F66B835-4FCA-4F6E-BA62-B8FFDA54ED2B}" type="presParOf" srcId="{07FED3EC-0DE2-4381-A2A3-4B6CEA66E99F}" destId="{75A1FC16-F1A9-46E4-9BAD-8E68BD55D01C}" srcOrd="3" destOrd="0" presId="urn:microsoft.com/office/officeart/2005/8/layout/chevron2"/>
    <dgm:cxn modelId="{3EFDC607-6B6E-4CDF-BDA3-42140CD2D4CD}" type="presParOf" srcId="{07FED3EC-0DE2-4381-A2A3-4B6CEA66E99F}" destId="{69820CED-B3B4-4562-90DB-C4B9722625F1}" srcOrd="4" destOrd="0" presId="urn:microsoft.com/office/officeart/2005/8/layout/chevron2"/>
    <dgm:cxn modelId="{41EBC2D3-EB14-435D-976D-5A8A2E824446}" type="presParOf" srcId="{69820CED-B3B4-4562-90DB-C4B9722625F1}" destId="{4994DC6B-F876-49B5-ABB5-CC7B0401871A}" srcOrd="0" destOrd="0" presId="urn:microsoft.com/office/officeart/2005/8/layout/chevron2"/>
    <dgm:cxn modelId="{1B92700B-33F9-4F04-A65A-BB97CED5C7FF}" type="presParOf" srcId="{69820CED-B3B4-4562-90DB-C4B9722625F1}" destId="{9C65A79E-8179-41A9-9BDC-2D49BD1CCCEA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84393E5-E9E5-4FFF-B6BE-889F5FC2392D}" type="doc">
      <dgm:prSet loTypeId="urn:microsoft.com/office/officeart/2008/layout/VerticalCurvedLis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FB07D8-A02E-4C3C-BFE1-D50ECAD0717B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Копия распоряжения плательщика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675D0C-A38B-476F-A5C3-39A1B6A8A8C6}" type="parTrans" cxnId="{EAA6993F-4690-45A7-A0A9-80075B0B9F87}">
      <dgm:prSet/>
      <dgm:spPr/>
      <dgm:t>
        <a:bodyPr/>
        <a:lstStyle/>
        <a:p>
          <a:endParaRPr lang="ru-RU"/>
        </a:p>
      </dgm:t>
    </dgm:pt>
    <dgm:pt modelId="{CE5BB9B2-2F8C-4E62-BFE5-32331C751CCF}" type="sibTrans" cxnId="{EAA6993F-4690-45A7-A0A9-80075B0B9F87}">
      <dgm:prSet/>
      <dgm:spPr/>
      <dgm:t>
        <a:bodyPr/>
        <a:lstStyle/>
        <a:p>
          <a:endParaRPr lang="ru-RU"/>
        </a:p>
      </dgm:t>
    </dgm:pt>
    <dgm:pt modelId="{70977AAE-E533-485F-95A8-E5C8CCBAD7AA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Копия платежного поручения, в которое включен платеж физического лица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867659B-D662-429F-98CE-E76FE3D64D4E}" type="parTrans" cxnId="{B39ECCC3-8B4F-45F7-9213-2A956E343D4B}">
      <dgm:prSet/>
      <dgm:spPr/>
      <dgm:t>
        <a:bodyPr/>
        <a:lstStyle/>
        <a:p>
          <a:endParaRPr lang="ru-RU"/>
        </a:p>
      </dgm:t>
    </dgm:pt>
    <dgm:pt modelId="{7229C3D7-82C9-46AA-878F-356988FAB449}" type="sibTrans" cxnId="{B39ECCC3-8B4F-45F7-9213-2A956E343D4B}">
      <dgm:prSet/>
      <dgm:spPr/>
      <dgm:t>
        <a:bodyPr/>
        <a:lstStyle/>
        <a:p>
          <a:endParaRPr lang="ru-RU"/>
        </a:p>
      </dgm:t>
    </dgm:pt>
    <dgm:pt modelId="{68362CF3-1ED7-4D6B-9E1A-F4ED7E777906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Копия письма кредитной организации (ее филиала), подтверждающего факт включения распоряжения физического лица в  платежное поручение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B22F433-7C19-4C52-A498-457B205DBC51}" type="parTrans" cxnId="{26630DDD-9CF2-4EA9-AED4-812BB968CB0E}">
      <dgm:prSet/>
      <dgm:spPr/>
      <dgm:t>
        <a:bodyPr/>
        <a:lstStyle/>
        <a:p>
          <a:endParaRPr lang="ru-RU"/>
        </a:p>
      </dgm:t>
    </dgm:pt>
    <dgm:pt modelId="{EA9901E1-58B0-4256-A2C6-0291658C4828}" type="sibTrans" cxnId="{26630DDD-9CF2-4EA9-AED4-812BB968CB0E}">
      <dgm:prSet/>
      <dgm:spPr/>
      <dgm:t>
        <a:bodyPr/>
        <a:lstStyle/>
        <a:p>
          <a:endParaRPr lang="ru-RU"/>
        </a:p>
      </dgm:t>
    </dgm:pt>
    <dgm:pt modelId="{D0F524FB-CB4C-4A3F-8137-6E15886FE768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Иные документы, подтверждающие право плательщика на возврат денежных средств (например, подтверждающие изменение фамилии)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9CBC88-CB04-4CB2-8A3F-02C652D4447D}" type="parTrans" cxnId="{4CEB4B83-947E-405E-B555-4A8AD935D0DB}">
      <dgm:prSet/>
      <dgm:spPr/>
      <dgm:t>
        <a:bodyPr/>
        <a:lstStyle/>
        <a:p>
          <a:endParaRPr lang="ru-RU"/>
        </a:p>
      </dgm:t>
    </dgm:pt>
    <dgm:pt modelId="{BD39C433-ADA7-458D-81BF-EFF03D4F0A62}" type="sibTrans" cxnId="{4CEB4B83-947E-405E-B555-4A8AD935D0DB}">
      <dgm:prSet/>
      <dgm:spPr/>
      <dgm:t>
        <a:bodyPr/>
        <a:lstStyle/>
        <a:p>
          <a:endParaRPr lang="ru-RU"/>
        </a:p>
      </dgm:t>
    </dgm:pt>
    <dgm:pt modelId="{A88F5277-9B63-4819-9C9E-596560144501}" type="pres">
      <dgm:prSet presAssocID="{884393E5-E9E5-4FFF-B6BE-889F5FC2392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462CDCE-9CCE-471E-B226-BD64DDFFF866}" type="pres">
      <dgm:prSet presAssocID="{884393E5-E9E5-4FFF-B6BE-889F5FC2392D}" presName="Name1" presStyleCnt="0"/>
      <dgm:spPr/>
      <dgm:t>
        <a:bodyPr/>
        <a:lstStyle/>
        <a:p>
          <a:endParaRPr lang="ru-RU"/>
        </a:p>
      </dgm:t>
    </dgm:pt>
    <dgm:pt modelId="{3D9D6CCC-B329-45A2-B2E3-F096D68AC86D}" type="pres">
      <dgm:prSet presAssocID="{884393E5-E9E5-4FFF-B6BE-889F5FC2392D}" presName="cycle" presStyleCnt="0"/>
      <dgm:spPr/>
      <dgm:t>
        <a:bodyPr/>
        <a:lstStyle/>
        <a:p>
          <a:endParaRPr lang="ru-RU"/>
        </a:p>
      </dgm:t>
    </dgm:pt>
    <dgm:pt modelId="{CD16D88D-100E-4639-A3A5-2CC1B0A3A650}" type="pres">
      <dgm:prSet presAssocID="{884393E5-E9E5-4FFF-B6BE-889F5FC2392D}" presName="srcNode" presStyleLbl="node1" presStyleIdx="0" presStyleCnt="4"/>
      <dgm:spPr/>
      <dgm:t>
        <a:bodyPr/>
        <a:lstStyle/>
        <a:p>
          <a:endParaRPr lang="ru-RU"/>
        </a:p>
      </dgm:t>
    </dgm:pt>
    <dgm:pt modelId="{5746F8AE-FF9E-4233-9BC8-F8C53ED99151}" type="pres">
      <dgm:prSet presAssocID="{884393E5-E9E5-4FFF-B6BE-889F5FC2392D}" presName="conn" presStyleLbl="parChTrans1D2" presStyleIdx="0" presStyleCnt="1"/>
      <dgm:spPr/>
      <dgm:t>
        <a:bodyPr/>
        <a:lstStyle/>
        <a:p>
          <a:endParaRPr lang="ru-RU"/>
        </a:p>
      </dgm:t>
    </dgm:pt>
    <dgm:pt modelId="{ACFA6F15-9B3F-4B86-8B7A-64E947ACD5D0}" type="pres">
      <dgm:prSet presAssocID="{884393E5-E9E5-4FFF-B6BE-889F5FC2392D}" presName="extraNode" presStyleLbl="node1" presStyleIdx="0" presStyleCnt="4"/>
      <dgm:spPr/>
      <dgm:t>
        <a:bodyPr/>
        <a:lstStyle/>
        <a:p>
          <a:endParaRPr lang="ru-RU"/>
        </a:p>
      </dgm:t>
    </dgm:pt>
    <dgm:pt modelId="{47829BEF-F40E-4AB7-B033-C02DF9F50202}" type="pres">
      <dgm:prSet presAssocID="{884393E5-E9E5-4FFF-B6BE-889F5FC2392D}" presName="dstNode" presStyleLbl="node1" presStyleIdx="0" presStyleCnt="4"/>
      <dgm:spPr/>
      <dgm:t>
        <a:bodyPr/>
        <a:lstStyle/>
        <a:p>
          <a:endParaRPr lang="ru-RU"/>
        </a:p>
      </dgm:t>
    </dgm:pt>
    <dgm:pt modelId="{D259EBE8-BA0C-4514-A8D4-A504682D9758}" type="pres">
      <dgm:prSet presAssocID="{F1FB07D8-A02E-4C3C-BFE1-D50ECAD0717B}" presName="text_1" presStyleLbl="node1" presStyleIdx="0" presStyleCnt="4" custLinFactNeighborX="-383" custLinFactNeighborY="158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9DF194-483E-4E3E-BAF6-8C370EBA4FCF}" type="pres">
      <dgm:prSet presAssocID="{F1FB07D8-A02E-4C3C-BFE1-D50ECAD0717B}" presName="accent_1" presStyleCnt="0"/>
      <dgm:spPr/>
      <dgm:t>
        <a:bodyPr/>
        <a:lstStyle/>
        <a:p>
          <a:endParaRPr lang="ru-RU"/>
        </a:p>
      </dgm:t>
    </dgm:pt>
    <dgm:pt modelId="{0897BA97-93ED-4670-A632-4AD6C9B3B6BE}" type="pres">
      <dgm:prSet presAssocID="{F1FB07D8-A02E-4C3C-BFE1-D50ECAD0717B}" presName="accentRepeatNode" presStyleLbl="solidFgAcc1" presStyleIdx="0" presStyleCnt="4"/>
      <dgm:spPr/>
      <dgm:t>
        <a:bodyPr/>
        <a:lstStyle/>
        <a:p>
          <a:endParaRPr lang="ru-RU"/>
        </a:p>
      </dgm:t>
    </dgm:pt>
    <dgm:pt modelId="{D4AA15C8-4E55-4889-AE26-C8ABEC182AD4}" type="pres">
      <dgm:prSet presAssocID="{70977AAE-E533-485F-95A8-E5C8CCBAD7AA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39D50B-92BF-4165-946F-6D8E115697BB}" type="pres">
      <dgm:prSet presAssocID="{70977AAE-E533-485F-95A8-E5C8CCBAD7AA}" presName="accent_2" presStyleCnt="0"/>
      <dgm:spPr/>
      <dgm:t>
        <a:bodyPr/>
        <a:lstStyle/>
        <a:p>
          <a:endParaRPr lang="ru-RU"/>
        </a:p>
      </dgm:t>
    </dgm:pt>
    <dgm:pt modelId="{25DCCF28-9EF3-49BB-B6B1-E757F0B505B9}" type="pres">
      <dgm:prSet presAssocID="{70977AAE-E533-485F-95A8-E5C8CCBAD7AA}" presName="accentRepeatNode" presStyleLbl="solidFgAcc1" presStyleIdx="1" presStyleCnt="4"/>
      <dgm:spPr/>
      <dgm:t>
        <a:bodyPr/>
        <a:lstStyle/>
        <a:p>
          <a:endParaRPr lang="ru-RU"/>
        </a:p>
      </dgm:t>
    </dgm:pt>
    <dgm:pt modelId="{2D24D33C-7BF6-4794-AF4E-1FB7E83EED2C}" type="pres">
      <dgm:prSet presAssocID="{68362CF3-1ED7-4D6B-9E1A-F4ED7E777906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C6F1B2-FD28-42A3-BC5D-3A8634DA37A6}" type="pres">
      <dgm:prSet presAssocID="{68362CF3-1ED7-4D6B-9E1A-F4ED7E777906}" presName="accent_3" presStyleCnt="0"/>
      <dgm:spPr/>
      <dgm:t>
        <a:bodyPr/>
        <a:lstStyle/>
        <a:p>
          <a:endParaRPr lang="ru-RU"/>
        </a:p>
      </dgm:t>
    </dgm:pt>
    <dgm:pt modelId="{3BA80582-CEA2-4BCE-9009-06FD7ADEB40C}" type="pres">
      <dgm:prSet presAssocID="{68362CF3-1ED7-4D6B-9E1A-F4ED7E777906}" presName="accentRepeatNode" presStyleLbl="solidFgAcc1" presStyleIdx="2" presStyleCnt="4"/>
      <dgm:spPr/>
      <dgm:t>
        <a:bodyPr/>
        <a:lstStyle/>
        <a:p>
          <a:endParaRPr lang="ru-RU"/>
        </a:p>
      </dgm:t>
    </dgm:pt>
    <dgm:pt modelId="{98670133-96F8-4881-8064-B11552658DA9}" type="pres">
      <dgm:prSet presAssocID="{D0F524FB-CB4C-4A3F-8137-6E15886FE768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A3A8F4-0644-4BCE-9074-B0276AD2CC95}" type="pres">
      <dgm:prSet presAssocID="{D0F524FB-CB4C-4A3F-8137-6E15886FE768}" presName="accent_4" presStyleCnt="0"/>
      <dgm:spPr/>
    </dgm:pt>
    <dgm:pt modelId="{361F4477-EEAB-4245-9803-3A7AA9CB2698}" type="pres">
      <dgm:prSet presAssocID="{D0F524FB-CB4C-4A3F-8137-6E15886FE768}" presName="accentRepeatNode" presStyleLbl="solidFgAcc1" presStyleIdx="3" presStyleCnt="4"/>
      <dgm:spPr/>
    </dgm:pt>
  </dgm:ptLst>
  <dgm:cxnLst>
    <dgm:cxn modelId="{AF3F41A2-5392-4E98-B228-F0C0A4B3CE11}" type="presOf" srcId="{F1FB07D8-A02E-4C3C-BFE1-D50ECAD0717B}" destId="{D259EBE8-BA0C-4514-A8D4-A504682D9758}" srcOrd="0" destOrd="0" presId="urn:microsoft.com/office/officeart/2008/layout/VerticalCurvedList"/>
    <dgm:cxn modelId="{FC3B7E0D-CCA3-4768-8C56-AD65C6AF9297}" type="presOf" srcId="{D0F524FB-CB4C-4A3F-8137-6E15886FE768}" destId="{98670133-96F8-4881-8064-B11552658DA9}" srcOrd="0" destOrd="0" presId="urn:microsoft.com/office/officeart/2008/layout/VerticalCurvedList"/>
    <dgm:cxn modelId="{9064AAC0-3718-450A-9693-0AE6F812B8A2}" type="presOf" srcId="{CE5BB9B2-2F8C-4E62-BFE5-32331C751CCF}" destId="{5746F8AE-FF9E-4233-9BC8-F8C53ED99151}" srcOrd="0" destOrd="0" presId="urn:microsoft.com/office/officeart/2008/layout/VerticalCurvedList"/>
    <dgm:cxn modelId="{EAA6993F-4690-45A7-A0A9-80075B0B9F87}" srcId="{884393E5-E9E5-4FFF-B6BE-889F5FC2392D}" destId="{F1FB07D8-A02E-4C3C-BFE1-D50ECAD0717B}" srcOrd="0" destOrd="0" parTransId="{2C675D0C-A38B-476F-A5C3-39A1B6A8A8C6}" sibTransId="{CE5BB9B2-2F8C-4E62-BFE5-32331C751CCF}"/>
    <dgm:cxn modelId="{4CEB4B83-947E-405E-B555-4A8AD935D0DB}" srcId="{884393E5-E9E5-4FFF-B6BE-889F5FC2392D}" destId="{D0F524FB-CB4C-4A3F-8137-6E15886FE768}" srcOrd="3" destOrd="0" parTransId="{829CBC88-CB04-4CB2-8A3F-02C652D4447D}" sibTransId="{BD39C433-ADA7-458D-81BF-EFF03D4F0A62}"/>
    <dgm:cxn modelId="{1F5E2C12-E6A9-4D12-BF5D-0AEEFBE7E735}" type="presOf" srcId="{70977AAE-E533-485F-95A8-E5C8CCBAD7AA}" destId="{D4AA15C8-4E55-4889-AE26-C8ABEC182AD4}" srcOrd="0" destOrd="0" presId="urn:microsoft.com/office/officeart/2008/layout/VerticalCurvedList"/>
    <dgm:cxn modelId="{B39ECCC3-8B4F-45F7-9213-2A956E343D4B}" srcId="{884393E5-E9E5-4FFF-B6BE-889F5FC2392D}" destId="{70977AAE-E533-485F-95A8-E5C8CCBAD7AA}" srcOrd="1" destOrd="0" parTransId="{D867659B-D662-429F-98CE-E76FE3D64D4E}" sibTransId="{7229C3D7-82C9-46AA-878F-356988FAB449}"/>
    <dgm:cxn modelId="{86C49A94-B340-4A8F-9F89-813DCE086BEB}" type="presOf" srcId="{68362CF3-1ED7-4D6B-9E1A-F4ED7E777906}" destId="{2D24D33C-7BF6-4794-AF4E-1FB7E83EED2C}" srcOrd="0" destOrd="0" presId="urn:microsoft.com/office/officeart/2008/layout/VerticalCurvedList"/>
    <dgm:cxn modelId="{26630DDD-9CF2-4EA9-AED4-812BB968CB0E}" srcId="{884393E5-E9E5-4FFF-B6BE-889F5FC2392D}" destId="{68362CF3-1ED7-4D6B-9E1A-F4ED7E777906}" srcOrd="2" destOrd="0" parTransId="{9B22F433-7C19-4C52-A498-457B205DBC51}" sibTransId="{EA9901E1-58B0-4256-A2C6-0291658C4828}"/>
    <dgm:cxn modelId="{D5572807-B34D-45AA-81C9-F92EDB1206FC}" type="presOf" srcId="{884393E5-E9E5-4FFF-B6BE-889F5FC2392D}" destId="{A88F5277-9B63-4819-9C9E-596560144501}" srcOrd="0" destOrd="0" presId="urn:microsoft.com/office/officeart/2008/layout/VerticalCurvedList"/>
    <dgm:cxn modelId="{B0BCB91F-6CD3-44E7-853B-82C2523D14C5}" type="presParOf" srcId="{A88F5277-9B63-4819-9C9E-596560144501}" destId="{8462CDCE-9CCE-471E-B226-BD64DDFFF866}" srcOrd="0" destOrd="0" presId="urn:microsoft.com/office/officeart/2008/layout/VerticalCurvedList"/>
    <dgm:cxn modelId="{925E2622-D531-4911-A9A9-F4DD50C0E96E}" type="presParOf" srcId="{8462CDCE-9CCE-471E-B226-BD64DDFFF866}" destId="{3D9D6CCC-B329-45A2-B2E3-F096D68AC86D}" srcOrd="0" destOrd="0" presId="urn:microsoft.com/office/officeart/2008/layout/VerticalCurvedList"/>
    <dgm:cxn modelId="{83E8DA8C-3011-4513-BF91-7F2BB456F86F}" type="presParOf" srcId="{3D9D6CCC-B329-45A2-B2E3-F096D68AC86D}" destId="{CD16D88D-100E-4639-A3A5-2CC1B0A3A650}" srcOrd="0" destOrd="0" presId="urn:microsoft.com/office/officeart/2008/layout/VerticalCurvedList"/>
    <dgm:cxn modelId="{889449A8-BB26-4E8C-9CC4-CE5B84CE1D96}" type="presParOf" srcId="{3D9D6CCC-B329-45A2-B2E3-F096D68AC86D}" destId="{5746F8AE-FF9E-4233-9BC8-F8C53ED99151}" srcOrd="1" destOrd="0" presId="urn:microsoft.com/office/officeart/2008/layout/VerticalCurvedList"/>
    <dgm:cxn modelId="{F414B291-C17D-44CB-A9DC-3FD8DFB187E2}" type="presParOf" srcId="{3D9D6CCC-B329-45A2-B2E3-F096D68AC86D}" destId="{ACFA6F15-9B3F-4B86-8B7A-64E947ACD5D0}" srcOrd="2" destOrd="0" presId="urn:microsoft.com/office/officeart/2008/layout/VerticalCurvedList"/>
    <dgm:cxn modelId="{87782486-7594-4A49-B2BB-554FA214B68E}" type="presParOf" srcId="{3D9D6CCC-B329-45A2-B2E3-F096D68AC86D}" destId="{47829BEF-F40E-4AB7-B033-C02DF9F50202}" srcOrd="3" destOrd="0" presId="urn:microsoft.com/office/officeart/2008/layout/VerticalCurvedList"/>
    <dgm:cxn modelId="{598DCA66-324C-4097-AF57-07333A421118}" type="presParOf" srcId="{8462CDCE-9CCE-471E-B226-BD64DDFFF866}" destId="{D259EBE8-BA0C-4514-A8D4-A504682D9758}" srcOrd="1" destOrd="0" presId="urn:microsoft.com/office/officeart/2008/layout/VerticalCurvedList"/>
    <dgm:cxn modelId="{1E27571F-2D91-4D9D-BF28-ED1B324C1EA0}" type="presParOf" srcId="{8462CDCE-9CCE-471E-B226-BD64DDFFF866}" destId="{AD9DF194-483E-4E3E-BAF6-8C370EBA4FCF}" srcOrd="2" destOrd="0" presId="urn:microsoft.com/office/officeart/2008/layout/VerticalCurvedList"/>
    <dgm:cxn modelId="{4308475D-6BA4-46C4-9B48-51248C0715C4}" type="presParOf" srcId="{AD9DF194-483E-4E3E-BAF6-8C370EBA4FCF}" destId="{0897BA97-93ED-4670-A632-4AD6C9B3B6BE}" srcOrd="0" destOrd="0" presId="urn:microsoft.com/office/officeart/2008/layout/VerticalCurvedList"/>
    <dgm:cxn modelId="{4892684A-E253-43CD-8EB5-3E65D80DD273}" type="presParOf" srcId="{8462CDCE-9CCE-471E-B226-BD64DDFFF866}" destId="{D4AA15C8-4E55-4889-AE26-C8ABEC182AD4}" srcOrd="3" destOrd="0" presId="urn:microsoft.com/office/officeart/2008/layout/VerticalCurvedList"/>
    <dgm:cxn modelId="{077782EB-BA9F-4043-9687-600969CDE56D}" type="presParOf" srcId="{8462CDCE-9CCE-471E-B226-BD64DDFFF866}" destId="{E739D50B-92BF-4165-946F-6D8E115697BB}" srcOrd="4" destOrd="0" presId="urn:microsoft.com/office/officeart/2008/layout/VerticalCurvedList"/>
    <dgm:cxn modelId="{F5171CD1-F7FD-4B29-8C8D-88B72C206298}" type="presParOf" srcId="{E739D50B-92BF-4165-946F-6D8E115697BB}" destId="{25DCCF28-9EF3-49BB-B6B1-E757F0B505B9}" srcOrd="0" destOrd="0" presId="urn:microsoft.com/office/officeart/2008/layout/VerticalCurvedList"/>
    <dgm:cxn modelId="{8E1EF341-171E-480D-86A7-F24F426A048E}" type="presParOf" srcId="{8462CDCE-9CCE-471E-B226-BD64DDFFF866}" destId="{2D24D33C-7BF6-4794-AF4E-1FB7E83EED2C}" srcOrd="5" destOrd="0" presId="urn:microsoft.com/office/officeart/2008/layout/VerticalCurvedList"/>
    <dgm:cxn modelId="{3B54FAE8-EDBD-41BD-B54B-C2AB53837A46}" type="presParOf" srcId="{8462CDCE-9CCE-471E-B226-BD64DDFFF866}" destId="{C6C6F1B2-FD28-42A3-BC5D-3A8634DA37A6}" srcOrd="6" destOrd="0" presId="urn:microsoft.com/office/officeart/2008/layout/VerticalCurvedList"/>
    <dgm:cxn modelId="{7CE3347E-929F-42BE-BE69-B5B1412AF584}" type="presParOf" srcId="{C6C6F1B2-FD28-42A3-BC5D-3A8634DA37A6}" destId="{3BA80582-CEA2-4BCE-9009-06FD7ADEB40C}" srcOrd="0" destOrd="0" presId="urn:microsoft.com/office/officeart/2008/layout/VerticalCurvedList"/>
    <dgm:cxn modelId="{6C01AF7C-46DA-41F8-9FF4-E13BEEF85B03}" type="presParOf" srcId="{8462CDCE-9CCE-471E-B226-BD64DDFFF866}" destId="{98670133-96F8-4881-8064-B11552658DA9}" srcOrd="7" destOrd="0" presId="urn:microsoft.com/office/officeart/2008/layout/VerticalCurvedList"/>
    <dgm:cxn modelId="{501BCB53-B1FA-4B3C-82C3-7ABABBA10427}" type="presParOf" srcId="{8462CDCE-9CCE-471E-B226-BD64DDFFF866}" destId="{69A3A8F4-0644-4BCE-9074-B0276AD2CC95}" srcOrd="8" destOrd="0" presId="urn:microsoft.com/office/officeart/2008/layout/VerticalCurvedList"/>
    <dgm:cxn modelId="{4EB34487-D93E-4781-97BF-C1E20CCE4964}" type="presParOf" srcId="{69A3A8F4-0644-4BCE-9074-B0276AD2CC95}" destId="{361F4477-EEAB-4245-9803-3A7AA9CB269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E8BAC7C-3259-4C16-9709-ADBE13F7EF36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702CA9-5A68-4050-83AD-55DB0B381123}">
      <dgm:prSet phldrT="[Текст]" custT="1"/>
      <dgm:spPr>
        <a:solidFill>
          <a:schemeClr val="accent5">
            <a:lumMod val="40000"/>
            <a:lumOff val="60000"/>
            <a:alpha val="70000"/>
          </a:schemeClr>
        </a:solidFill>
      </dgm:spPr>
      <dgm:t>
        <a:bodyPr/>
        <a:lstStyle/>
        <a:p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Заявка на возврат</a:t>
          </a:r>
        </a:p>
        <a:p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(подтверждающие документы, при необходимости)</a:t>
          </a:r>
          <a:endParaRPr lang="ru-RU" sz="11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A72906-97A7-4F59-B67B-4990391CDE91}" type="parTrans" cxnId="{C196D474-935B-4A78-8040-D1E1DB0D8F39}">
      <dgm:prSet/>
      <dgm:spPr/>
      <dgm:t>
        <a:bodyPr/>
        <a:lstStyle/>
        <a:p>
          <a:endParaRPr lang="ru-RU"/>
        </a:p>
      </dgm:t>
    </dgm:pt>
    <dgm:pt modelId="{2FDBB08F-4DD3-4C98-AFD1-B871C9749AEB}" type="sibTrans" cxnId="{C196D474-935B-4A78-8040-D1E1DB0D8F39}">
      <dgm:prSet/>
      <dgm:spPr>
        <a:solidFill>
          <a:schemeClr val="accent5">
            <a:lumMod val="60000"/>
            <a:lumOff val="40000"/>
            <a:alpha val="80000"/>
          </a:schemeClr>
        </a:solidFill>
      </dgm:spPr>
      <dgm:t>
        <a:bodyPr/>
        <a:lstStyle/>
        <a:p>
          <a:endParaRPr lang="ru-RU"/>
        </a:p>
      </dgm:t>
    </dgm:pt>
    <dgm:pt modelId="{B879DF4E-951A-4F14-9233-552ED544C9B2}">
      <dgm:prSet phldrT="[Текст]" custT="1"/>
      <dgm:spPr>
        <a:solidFill>
          <a:schemeClr val="accent5">
            <a:lumMod val="40000"/>
            <a:lumOff val="60000"/>
            <a:alpha val="7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автоматизированного контроля наличия первоначального документа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602A21-5A3B-463D-B369-4425A20EDC23}" type="parTrans" cxnId="{0F1CE299-2207-4991-87D9-F83D45154AEF}">
      <dgm:prSet/>
      <dgm:spPr/>
      <dgm:t>
        <a:bodyPr/>
        <a:lstStyle/>
        <a:p>
          <a:endParaRPr lang="ru-RU"/>
        </a:p>
      </dgm:t>
    </dgm:pt>
    <dgm:pt modelId="{8AA8EDAF-B0E2-47D8-845F-74AEFBCB1057}" type="sibTrans" cxnId="{0F1CE299-2207-4991-87D9-F83D45154AEF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C9A8DA4B-7427-43A5-B99D-DE81A7714CC2}">
      <dgm:prSet phldrT="[Текст]" custT="1"/>
      <dgm:spPr>
        <a:solidFill>
          <a:schemeClr val="accent5">
            <a:lumMod val="40000"/>
            <a:lumOff val="60000"/>
            <a:alpha val="70000"/>
          </a:schemeClr>
        </a:soli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 дополнительного контроля </a:t>
          </a:r>
          <a:r>
            <a:rPr lang="ru-RU" sz="1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учетом прилагаемых  документов</a:t>
          </a:r>
          <a:endParaRPr lang="ru-RU" sz="14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DB04DD-A95A-418D-9E8D-0F083BE1F40F}" type="parTrans" cxnId="{33F259B7-0096-4E38-B960-833CC49DFAD2}">
      <dgm:prSet/>
      <dgm:spPr/>
      <dgm:t>
        <a:bodyPr/>
        <a:lstStyle/>
        <a:p>
          <a:endParaRPr lang="ru-RU"/>
        </a:p>
      </dgm:t>
    </dgm:pt>
    <dgm:pt modelId="{48B0C630-5524-4492-96F6-DD75AC9FAFC6}" type="sibTrans" cxnId="{33F259B7-0096-4E38-B960-833CC49DFAD2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AE48369C-D42F-4E8E-8FF2-7A291B833F75}">
      <dgm:prSet phldrT="[Текст]" custT="1"/>
      <dgm:spPr>
        <a:solidFill>
          <a:schemeClr val="accent5">
            <a:lumMod val="40000"/>
            <a:lumOff val="60000"/>
            <a:alpha val="70000"/>
          </a:schemeClr>
        </a:solidFill>
      </dgm:spPr>
      <dgm:t>
        <a:bodyPr/>
        <a:lstStyle/>
        <a:p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AA3BA1-B406-4D89-A11A-B8155A6A2770}" type="parTrans" cxnId="{F54F077C-FB04-4D35-819B-8C300C85D486}">
      <dgm:prSet/>
      <dgm:spPr/>
      <dgm:t>
        <a:bodyPr/>
        <a:lstStyle/>
        <a:p>
          <a:endParaRPr lang="ru-RU"/>
        </a:p>
      </dgm:t>
    </dgm:pt>
    <dgm:pt modelId="{CB19E6C2-8600-4890-94B5-481AFAF8B506}" type="sibTrans" cxnId="{F54F077C-FB04-4D35-819B-8C300C85D486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36279C20-58CF-4030-A9FF-A6ED8B054E47}">
      <dgm:prSet phldrT="[Текст]" custT="1"/>
      <dgm:spPr>
        <a:solidFill>
          <a:schemeClr val="accent5">
            <a:lumMod val="40000"/>
            <a:lumOff val="60000"/>
            <a:alpha val="70000"/>
          </a:schemeClr>
        </a:solidFill>
      </dgm:spPr>
      <dgm:t>
        <a:bodyPr/>
        <a:lstStyle/>
        <a:p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АДБ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7AA22F-3AF0-480F-8684-A424C92ABEE1}" type="parTrans" cxnId="{8D53590C-A2DA-4EE5-89C2-13F722FD149D}">
      <dgm:prSet/>
      <dgm:spPr/>
      <dgm:t>
        <a:bodyPr/>
        <a:lstStyle/>
        <a:p>
          <a:endParaRPr lang="ru-RU"/>
        </a:p>
      </dgm:t>
    </dgm:pt>
    <dgm:pt modelId="{CCD63A3D-FCA6-45CB-B490-94446BFBC577}" type="sibTrans" cxnId="{8D53590C-A2DA-4EE5-89C2-13F722FD149D}">
      <dgm:prSet/>
      <dgm:spPr>
        <a:solidFill>
          <a:schemeClr val="accent5">
            <a:lumMod val="60000"/>
            <a:lumOff val="40000"/>
            <a:alpha val="80000"/>
          </a:schemeClr>
        </a:solidFill>
      </dgm:spPr>
      <dgm:t>
        <a:bodyPr/>
        <a:lstStyle/>
        <a:p>
          <a:endParaRPr lang="ru-RU"/>
        </a:p>
      </dgm:t>
    </dgm:pt>
    <dgm:pt modelId="{0F2F77D8-DB7E-47AF-B207-A582BA9D79C3}">
      <dgm:prSet phldrT="[Текст]" custT="1"/>
      <dgm:spPr>
        <a:solidFill>
          <a:schemeClr val="accent5">
            <a:lumMod val="40000"/>
            <a:lumOff val="60000"/>
            <a:alpha val="70000"/>
          </a:schemeClr>
        </a:solidFill>
      </dgm:spPr>
      <dgm:t>
        <a:bodyPr/>
        <a:lstStyle/>
        <a:p>
          <a:endParaRPr lang="ru-RU" sz="14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Протокол с указанием причины 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0AC963-E28D-408E-8570-3095FA2F0440}" type="parTrans" cxnId="{5FFE9213-1E99-4CBA-A2CE-F98FD17EEF18}">
      <dgm:prSet/>
      <dgm:spPr/>
      <dgm:t>
        <a:bodyPr/>
        <a:lstStyle/>
        <a:p>
          <a:endParaRPr lang="ru-RU"/>
        </a:p>
      </dgm:t>
    </dgm:pt>
    <dgm:pt modelId="{AE3AEC3D-23FF-4D73-975D-BBFF968CBA7E}" type="sibTrans" cxnId="{5FFE9213-1E99-4CBA-A2CE-F98FD17EEF18}">
      <dgm:prSet/>
      <dgm:spPr/>
      <dgm:t>
        <a:bodyPr/>
        <a:lstStyle/>
        <a:p>
          <a:endParaRPr lang="ru-RU"/>
        </a:p>
      </dgm:t>
    </dgm:pt>
    <dgm:pt modelId="{892CEE17-E988-4BD0-A6CB-6A440562D51F}" type="pres">
      <dgm:prSet presAssocID="{3E8BAC7C-3259-4C16-9709-ADBE13F7EF3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D2572A-B31B-4DE6-86A9-6D9D3ECFCDE1}" type="pres">
      <dgm:prSet presAssocID="{36279C20-58CF-4030-A9FF-A6ED8B054E47}" presName="node" presStyleLbl="node1" presStyleIdx="0" presStyleCnt="6" custLinFactNeighborX="2158" custLinFactNeighborY="-26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C43338-0134-41D6-AE18-52BB6DFD08A1}" type="pres">
      <dgm:prSet presAssocID="{CCD63A3D-FCA6-45CB-B490-94446BFBC577}" presName="sibTrans" presStyleLbl="sibTrans2D1" presStyleIdx="0" presStyleCnt="5"/>
      <dgm:spPr/>
      <dgm:t>
        <a:bodyPr/>
        <a:lstStyle/>
        <a:p>
          <a:endParaRPr lang="ru-RU"/>
        </a:p>
      </dgm:t>
    </dgm:pt>
    <dgm:pt modelId="{90ADEFF9-C8B8-457C-AE5F-C143F31038B7}" type="pres">
      <dgm:prSet presAssocID="{CCD63A3D-FCA6-45CB-B490-94446BFBC577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76E5569B-E80E-4967-A1BF-2A61922023C1}" type="pres">
      <dgm:prSet presAssocID="{C6702CA9-5A68-4050-83AD-55DB0B381123}" presName="node" presStyleLbl="node1" presStyleIdx="1" presStyleCnt="6" custScaleY="1734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FEAD6A-03D2-46EF-B694-99747E4FE8D2}" type="pres">
      <dgm:prSet presAssocID="{2FDBB08F-4DD3-4C98-AFD1-B871C9749AEB}" presName="sibTrans" presStyleLbl="sibTrans2D1" presStyleIdx="1" presStyleCnt="5"/>
      <dgm:spPr/>
      <dgm:t>
        <a:bodyPr/>
        <a:lstStyle/>
        <a:p>
          <a:endParaRPr lang="ru-RU"/>
        </a:p>
      </dgm:t>
    </dgm:pt>
    <dgm:pt modelId="{C213C2D5-50CB-4AF1-B1F9-1550FC4B557E}" type="pres">
      <dgm:prSet presAssocID="{2FDBB08F-4DD3-4C98-AFD1-B871C9749AEB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759F5DEE-7F6F-4A5F-BF4E-658A7BDCD043}" type="pres">
      <dgm:prSet presAssocID="{B879DF4E-951A-4F14-9233-552ED544C9B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A224E9-9ECD-4799-8EBB-125FD8D20C68}" type="pres">
      <dgm:prSet presAssocID="{8AA8EDAF-B0E2-47D8-845F-74AEFBCB1057}" presName="sibTrans" presStyleLbl="sibTrans2D1" presStyleIdx="2" presStyleCnt="5"/>
      <dgm:spPr/>
      <dgm:t>
        <a:bodyPr/>
        <a:lstStyle/>
        <a:p>
          <a:endParaRPr lang="ru-RU"/>
        </a:p>
      </dgm:t>
    </dgm:pt>
    <dgm:pt modelId="{5E902353-4A01-46AB-905C-5AB8F5194C48}" type="pres">
      <dgm:prSet presAssocID="{8AA8EDAF-B0E2-47D8-845F-74AEFBCB1057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3B31D246-B3D9-40AA-897A-A98818D89277}" type="pres">
      <dgm:prSet presAssocID="{C9A8DA4B-7427-43A5-B99D-DE81A7714CC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2A5831-FB45-4D84-BF30-8CC3EBC70940}" type="pres">
      <dgm:prSet presAssocID="{48B0C630-5524-4492-96F6-DD75AC9FAFC6}" presName="sibTrans" presStyleLbl="sibTrans2D1" presStyleIdx="3" presStyleCnt="5"/>
      <dgm:spPr/>
      <dgm:t>
        <a:bodyPr/>
        <a:lstStyle/>
        <a:p>
          <a:endParaRPr lang="ru-RU"/>
        </a:p>
      </dgm:t>
    </dgm:pt>
    <dgm:pt modelId="{0103A992-7063-418A-864B-337186E8B345}" type="pres">
      <dgm:prSet presAssocID="{48B0C630-5524-4492-96F6-DD75AC9FAFC6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3B6F81C7-AE58-43FF-9479-11D1103DCC34}" type="pres">
      <dgm:prSet presAssocID="{AE48369C-D42F-4E8E-8FF2-7A291B833F75}" presName="node" presStyleLbl="node1" presStyleIdx="4" presStyleCnt="6" custLinFactNeighborX="1292" custLinFactNeighborY="-493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17068C-A923-41FA-AACF-8FA2858F2E09}" type="pres">
      <dgm:prSet presAssocID="{CB19E6C2-8600-4890-94B5-481AFAF8B506}" presName="sibTrans" presStyleLbl="sibTrans2D1" presStyleIdx="4" presStyleCnt="5"/>
      <dgm:spPr/>
      <dgm:t>
        <a:bodyPr/>
        <a:lstStyle/>
        <a:p>
          <a:endParaRPr lang="ru-RU"/>
        </a:p>
      </dgm:t>
    </dgm:pt>
    <dgm:pt modelId="{D214D6EA-30A5-4A9D-9EF2-6E1F222F9A3D}" type="pres">
      <dgm:prSet presAssocID="{CB19E6C2-8600-4890-94B5-481AFAF8B506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8DD744FA-793A-4673-A30F-587D87397013}" type="pres">
      <dgm:prSet presAssocID="{0F2F77D8-DB7E-47AF-B207-A582BA9D79C3}" presName="node" presStyleLbl="node1" presStyleIdx="5" presStyleCnt="6" custScaleY="1549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238238-1F39-4A8E-94EB-7162F1686B6B}" type="presOf" srcId="{CCD63A3D-FCA6-45CB-B490-94446BFBC577}" destId="{29C43338-0134-41D6-AE18-52BB6DFD08A1}" srcOrd="0" destOrd="0" presId="urn:microsoft.com/office/officeart/2005/8/layout/process5"/>
    <dgm:cxn modelId="{0F2440EE-BFAF-4AED-BE2D-05C9F46A0D19}" type="presOf" srcId="{0F2F77D8-DB7E-47AF-B207-A582BA9D79C3}" destId="{8DD744FA-793A-4673-A30F-587D87397013}" srcOrd="0" destOrd="0" presId="urn:microsoft.com/office/officeart/2005/8/layout/process5"/>
    <dgm:cxn modelId="{33F259B7-0096-4E38-B960-833CC49DFAD2}" srcId="{3E8BAC7C-3259-4C16-9709-ADBE13F7EF36}" destId="{C9A8DA4B-7427-43A5-B99D-DE81A7714CC2}" srcOrd="3" destOrd="0" parTransId="{87DB04DD-A95A-418D-9E8D-0F083BE1F40F}" sibTransId="{48B0C630-5524-4492-96F6-DD75AC9FAFC6}"/>
    <dgm:cxn modelId="{1AE8C1C4-786B-46BC-9D3C-2A05586AB7F0}" type="presOf" srcId="{2FDBB08F-4DD3-4C98-AFD1-B871C9749AEB}" destId="{00FEAD6A-03D2-46EF-B694-99747E4FE8D2}" srcOrd="0" destOrd="0" presId="urn:microsoft.com/office/officeart/2005/8/layout/process5"/>
    <dgm:cxn modelId="{F54F077C-FB04-4D35-819B-8C300C85D486}" srcId="{3E8BAC7C-3259-4C16-9709-ADBE13F7EF36}" destId="{AE48369C-D42F-4E8E-8FF2-7A291B833F75}" srcOrd="4" destOrd="0" parTransId="{D9AA3BA1-B406-4D89-A11A-B8155A6A2770}" sibTransId="{CB19E6C2-8600-4890-94B5-481AFAF8B506}"/>
    <dgm:cxn modelId="{4FD952CB-2E35-447A-AE3E-C4D296072ACC}" type="presOf" srcId="{2FDBB08F-4DD3-4C98-AFD1-B871C9749AEB}" destId="{C213C2D5-50CB-4AF1-B1F9-1550FC4B557E}" srcOrd="1" destOrd="0" presId="urn:microsoft.com/office/officeart/2005/8/layout/process5"/>
    <dgm:cxn modelId="{60DF18C8-0370-4B3A-81B1-537513F37C1F}" type="presOf" srcId="{36279C20-58CF-4030-A9FF-A6ED8B054E47}" destId="{83D2572A-B31B-4DE6-86A9-6D9D3ECFCDE1}" srcOrd="0" destOrd="0" presId="urn:microsoft.com/office/officeart/2005/8/layout/process5"/>
    <dgm:cxn modelId="{F11D7E13-82C8-40EB-8220-2C38B3756148}" type="presOf" srcId="{CCD63A3D-FCA6-45CB-B490-94446BFBC577}" destId="{90ADEFF9-C8B8-457C-AE5F-C143F31038B7}" srcOrd="1" destOrd="0" presId="urn:microsoft.com/office/officeart/2005/8/layout/process5"/>
    <dgm:cxn modelId="{9BD920F3-27D7-4754-A4F6-1A8863D4D047}" type="presOf" srcId="{C9A8DA4B-7427-43A5-B99D-DE81A7714CC2}" destId="{3B31D246-B3D9-40AA-897A-A98818D89277}" srcOrd="0" destOrd="0" presId="urn:microsoft.com/office/officeart/2005/8/layout/process5"/>
    <dgm:cxn modelId="{0124652D-8DCD-479A-AFD7-D780BC7BDFB0}" type="presOf" srcId="{C6702CA9-5A68-4050-83AD-55DB0B381123}" destId="{76E5569B-E80E-4967-A1BF-2A61922023C1}" srcOrd="0" destOrd="0" presId="urn:microsoft.com/office/officeart/2005/8/layout/process5"/>
    <dgm:cxn modelId="{5372E7DD-6307-48E6-954B-68EAFA341402}" type="presOf" srcId="{8AA8EDAF-B0E2-47D8-845F-74AEFBCB1057}" destId="{19A224E9-9ECD-4799-8EBB-125FD8D20C68}" srcOrd="0" destOrd="0" presId="urn:microsoft.com/office/officeart/2005/8/layout/process5"/>
    <dgm:cxn modelId="{F21EF6E1-9FC5-44CC-84C0-C239AE9AA878}" type="presOf" srcId="{CB19E6C2-8600-4890-94B5-481AFAF8B506}" destId="{D214D6EA-30A5-4A9D-9EF2-6E1F222F9A3D}" srcOrd="1" destOrd="0" presId="urn:microsoft.com/office/officeart/2005/8/layout/process5"/>
    <dgm:cxn modelId="{E94A43DE-6634-466D-BCAB-DC0809CABA57}" type="presOf" srcId="{3E8BAC7C-3259-4C16-9709-ADBE13F7EF36}" destId="{892CEE17-E988-4BD0-A6CB-6A440562D51F}" srcOrd="0" destOrd="0" presId="urn:microsoft.com/office/officeart/2005/8/layout/process5"/>
    <dgm:cxn modelId="{5FFE9213-1E99-4CBA-A2CE-F98FD17EEF18}" srcId="{3E8BAC7C-3259-4C16-9709-ADBE13F7EF36}" destId="{0F2F77D8-DB7E-47AF-B207-A582BA9D79C3}" srcOrd="5" destOrd="0" parTransId="{EC0AC963-E28D-408E-8570-3095FA2F0440}" sibTransId="{AE3AEC3D-23FF-4D73-975D-BBFF968CBA7E}"/>
    <dgm:cxn modelId="{659D2F81-B1D2-431C-94F9-BC652EDA462B}" type="presOf" srcId="{48B0C630-5524-4492-96F6-DD75AC9FAFC6}" destId="{0103A992-7063-418A-864B-337186E8B345}" srcOrd="1" destOrd="0" presId="urn:microsoft.com/office/officeart/2005/8/layout/process5"/>
    <dgm:cxn modelId="{E264F098-A648-483E-BB35-146619C02A07}" type="presOf" srcId="{AE48369C-D42F-4E8E-8FF2-7A291B833F75}" destId="{3B6F81C7-AE58-43FF-9479-11D1103DCC34}" srcOrd="0" destOrd="0" presId="urn:microsoft.com/office/officeart/2005/8/layout/process5"/>
    <dgm:cxn modelId="{8D53590C-A2DA-4EE5-89C2-13F722FD149D}" srcId="{3E8BAC7C-3259-4C16-9709-ADBE13F7EF36}" destId="{36279C20-58CF-4030-A9FF-A6ED8B054E47}" srcOrd="0" destOrd="0" parTransId="{687AA22F-3AF0-480F-8684-A424C92ABEE1}" sibTransId="{CCD63A3D-FCA6-45CB-B490-94446BFBC577}"/>
    <dgm:cxn modelId="{139857B3-4AEC-4E5E-B52F-700F4FAFAAC8}" type="presOf" srcId="{B879DF4E-951A-4F14-9233-552ED544C9B2}" destId="{759F5DEE-7F6F-4A5F-BF4E-658A7BDCD043}" srcOrd="0" destOrd="0" presId="urn:microsoft.com/office/officeart/2005/8/layout/process5"/>
    <dgm:cxn modelId="{6D7376F9-A6F4-420C-AA3E-E7A801C86CA9}" type="presOf" srcId="{CB19E6C2-8600-4890-94B5-481AFAF8B506}" destId="{B117068C-A923-41FA-AACF-8FA2858F2E09}" srcOrd="0" destOrd="0" presId="urn:microsoft.com/office/officeart/2005/8/layout/process5"/>
    <dgm:cxn modelId="{2E165509-6A7A-403C-9677-028EF6F237BE}" type="presOf" srcId="{48B0C630-5524-4492-96F6-DD75AC9FAFC6}" destId="{2B2A5831-FB45-4D84-BF30-8CC3EBC70940}" srcOrd="0" destOrd="0" presId="urn:microsoft.com/office/officeart/2005/8/layout/process5"/>
    <dgm:cxn modelId="{0F1CE299-2207-4991-87D9-F83D45154AEF}" srcId="{3E8BAC7C-3259-4C16-9709-ADBE13F7EF36}" destId="{B879DF4E-951A-4F14-9233-552ED544C9B2}" srcOrd="2" destOrd="0" parTransId="{6C602A21-5A3B-463D-B369-4425A20EDC23}" sibTransId="{8AA8EDAF-B0E2-47D8-845F-74AEFBCB1057}"/>
    <dgm:cxn modelId="{08CADBF8-1859-42A6-9CA5-0D6787B6A628}" type="presOf" srcId="{8AA8EDAF-B0E2-47D8-845F-74AEFBCB1057}" destId="{5E902353-4A01-46AB-905C-5AB8F5194C48}" srcOrd="1" destOrd="0" presId="urn:microsoft.com/office/officeart/2005/8/layout/process5"/>
    <dgm:cxn modelId="{C196D474-935B-4A78-8040-D1E1DB0D8F39}" srcId="{3E8BAC7C-3259-4C16-9709-ADBE13F7EF36}" destId="{C6702CA9-5A68-4050-83AD-55DB0B381123}" srcOrd="1" destOrd="0" parTransId="{2DA72906-97A7-4F59-B67B-4990391CDE91}" sibTransId="{2FDBB08F-4DD3-4C98-AFD1-B871C9749AEB}"/>
    <dgm:cxn modelId="{A863F17A-96E4-45D2-B73F-B65AB2C87F38}" type="presParOf" srcId="{892CEE17-E988-4BD0-A6CB-6A440562D51F}" destId="{83D2572A-B31B-4DE6-86A9-6D9D3ECFCDE1}" srcOrd="0" destOrd="0" presId="urn:microsoft.com/office/officeart/2005/8/layout/process5"/>
    <dgm:cxn modelId="{5B6DC008-E020-465B-B6EC-50BDD18C2015}" type="presParOf" srcId="{892CEE17-E988-4BD0-A6CB-6A440562D51F}" destId="{29C43338-0134-41D6-AE18-52BB6DFD08A1}" srcOrd="1" destOrd="0" presId="urn:microsoft.com/office/officeart/2005/8/layout/process5"/>
    <dgm:cxn modelId="{7B03477E-C14A-4FD5-9A81-12CAA764DA9F}" type="presParOf" srcId="{29C43338-0134-41D6-AE18-52BB6DFD08A1}" destId="{90ADEFF9-C8B8-457C-AE5F-C143F31038B7}" srcOrd="0" destOrd="0" presId="urn:microsoft.com/office/officeart/2005/8/layout/process5"/>
    <dgm:cxn modelId="{5E55A2D1-084C-4311-9DDB-EEC56A0731EB}" type="presParOf" srcId="{892CEE17-E988-4BD0-A6CB-6A440562D51F}" destId="{76E5569B-E80E-4967-A1BF-2A61922023C1}" srcOrd="2" destOrd="0" presId="urn:microsoft.com/office/officeart/2005/8/layout/process5"/>
    <dgm:cxn modelId="{D63DA4D0-1C67-4B1E-B007-A0A3414714B0}" type="presParOf" srcId="{892CEE17-E988-4BD0-A6CB-6A440562D51F}" destId="{00FEAD6A-03D2-46EF-B694-99747E4FE8D2}" srcOrd="3" destOrd="0" presId="urn:microsoft.com/office/officeart/2005/8/layout/process5"/>
    <dgm:cxn modelId="{6619DE24-0116-48BF-8DB8-6A978C22E2E7}" type="presParOf" srcId="{00FEAD6A-03D2-46EF-B694-99747E4FE8D2}" destId="{C213C2D5-50CB-4AF1-B1F9-1550FC4B557E}" srcOrd="0" destOrd="0" presId="urn:microsoft.com/office/officeart/2005/8/layout/process5"/>
    <dgm:cxn modelId="{3E26A10A-BB10-4CF6-97B3-B5575AA92192}" type="presParOf" srcId="{892CEE17-E988-4BD0-A6CB-6A440562D51F}" destId="{759F5DEE-7F6F-4A5F-BF4E-658A7BDCD043}" srcOrd="4" destOrd="0" presId="urn:microsoft.com/office/officeart/2005/8/layout/process5"/>
    <dgm:cxn modelId="{0C0DA24C-8640-4E99-9D17-FEAC0926545B}" type="presParOf" srcId="{892CEE17-E988-4BD0-A6CB-6A440562D51F}" destId="{19A224E9-9ECD-4799-8EBB-125FD8D20C68}" srcOrd="5" destOrd="0" presId="urn:microsoft.com/office/officeart/2005/8/layout/process5"/>
    <dgm:cxn modelId="{14555012-1926-472D-84C4-1AF5177802C9}" type="presParOf" srcId="{19A224E9-9ECD-4799-8EBB-125FD8D20C68}" destId="{5E902353-4A01-46AB-905C-5AB8F5194C48}" srcOrd="0" destOrd="0" presId="urn:microsoft.com/office/officeart/2005/8/layout/process5"/>
    <dgm:cxn modelId="{17E125D5-668E-415A-8AAA-763880A480B7}" type="presParOf" srcId="{892CEE17-E988-4BD0-A6CB-6A440562D51F}" destId="{3B31D246-B3D9-40AA-897A-A98818D89277}" srcOrd="6" destOrd="0" presId="urn:microsoft.com/office/officeart/2005/8/layout/process5"/>
    <dgm:cxn modelId="{D07D7E3E-31D2-4744-9013-9F7AF928AE36}" type="presParOf" srcId="{892CEE17-E988-4BD0-A6CB-6A440562D51F}" destId="{2B2A5831-FB45-4D84-BF30-8CC3EBC70940}" srcOrd="7" destOrd="0" presId="urn:microsoft.com/office/officeart/2005/8/layout/process5"/>
    <dgm:cxn modelId="{719FFACA-6514-4B16-9458-E6C71E7E333B}" type="presParOf" srcId="{2B2A5831-FB45-4D84-BF30-8CC3EBC70940}" destId="{0103A992-7063-418A-864B-337186E8B345}" srcOrd="0" destOrd="0" presId="urn:microsoft.com/office/officeart/2005/8/layout/process5"/>
    <dgm:cxn modelId="{D063C68C-95CE-42EF-AFE6-20CED2B1845F}" type="presParOf" srcId="{892CEE17-E988-4BD0-A6CB-6A440562D51F}" destId="{3B6F81C7-AE58-43FF-9479-11D1103DCC34}" srcOrd="8" destOrd="0" presId="urn:microsoft.com/office/officeart/2005/8/layout/process5"/>
    <dgm:cxn modelId="{4DD0890B-ED72-4D22-9A6F-BC2468179984}" type="presParOf" srcId="{892CEE17-E988-4BD0-A6CB-6A440562D51F}" destId="{B117068C-A923-41FA-AACF-8FA2858F2E09}" srcOrd="9" destOrd="0" presId="urn:microsoft.com/office/officeart/2005/8/layout/process5"/>
    <dgm:cxn modelId="{1C865B09-5B09-41B8-B4BA-B198F87AB094}" type="presParOf" srcId="{B117068C-A923-41FA-AACF-8FA2858F2E09}" destId="{D214D6EA-30A5-4A9D-9EF2-6E1F222F9A3D}" srcOrd="0" destOrd="0" presId="urn:microsoft.com/office/officeart/2005/8/layout/process5"/>
    <dgm:cxn modelId="{21B4CA7A-732D-4286-9F2A-B5D18D3A0B19}" type="presParOf" srcId="{892CEE17-E988-4BD0-A6CB-6A440562D51F}" destId="{8DD744FA-793A-4673-A30F-587D87397013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B95F306-845F-493B-B977-9351445E4A2C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43466E-9358-464F-9CFC-09DBD7F8CD4E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Проверка  в ТОФК</a:t>
          </a:r>
        </a:p>
        <a:p>
          <a:r>
            <a:rPr lang="ru-RU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Реестра администрируемых доходов</a:t>
          </a:r>
          <a:endParaRPr lang="ru-RU" sz="14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2DB2D9-E8DA-4ACC-A76E-30A5C0F4823C}" type="parTrans" cxnId="{8D0F046C-B44D-470C-84CC-2A6944EDBFC9}">
      <dgm:prSet/>
      <dgm:spPr/>
      <dgm:t>
        <a:bodyPr/>
        <a:lstStyle/>
        <a:p>
          <a:endParaRPr lang="ru-RU"/>
        </a:p>
      </dgm:t>
    </dgm:pt>
    <dgm:pt modelId="{31ED4939-E166-4355-A524-B86A3B29D565}" type="sibTrans" cxnId="{8D0F046C-B44D-470C-84CC-2A6944EDBFC9}">
      <dgm:prSet/>
      <dgm:spPr/>
      <dgm:t>
        <a:bodyPr/>
        <a:lstStyle/>
        <a:p>
          <a:endParaRPr lang="ru-RU"/>
        </a:p>
      </dgm:t>
    </dgm:pt>
    <dgm:pt modelId="{54AD183A-1A64-4937-9DB1-4F08F9C7C026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соответствие форме согласно приложению № 73 к Порядку и требованиям, установленным пунктом 41 Порядка;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DB2EAF-0628-4163-BC2D-224C26A96C9B}" type="parTrans" cxnId="{62DF0ED6-E1AE-406D-AA6B-B857B62C3A9E}">
      <dgm:prSet/>
      <dgm:spPr/>
      <dgm:t>
        <a:bodyPr/>
        <a:lstStyle/>
        <a:p>
          <a:endParaRPr lang="ru-RU"/>
        </a:p>
      </dgm:t>
    </dgm:pt>
    <dgm:pt modelId="{4E99CFD2-151A-4C80-BB01-AD65FBCCD0DF}" type="sibTrans" cxnId="{62DF0ED6-E1AE-406D-AA6B-B857B62C3A9E}">
      <dgm:prSet/>
      <dgm:spPr/>
      <dgm:t>
        <a:bodyPr/>
        <a:lstStyle/>
        <a:p>
          <a:endParaRPr lang="ru-RU"/>
        </a:p>
      </dgm:t>
    </dgm:pt>
    <dgm:pt modelId="{6D1F1448-3D71-4EA7-9789-F2718C18CD53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соответствие данным Сводного реестра; 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3134EC-25F3-4E63-BEC0-0FD78372C9D6}" type="parTrans" cxnId="{6BBA4974-E695-4C4D-8802-D6DD88349B2B}">
      <dgm:prSet/>
      <dgm:spPr/>
      <dgm:t>
        <a:bodyPr/>
        <a:lstStyle/>
        <a:p>
          <a:endParaRPr lang="ru-RU"/>
        </a:p>
      </dgm:t>
    </dgm:pt>
    <dgm:pt modelId="{E3E5025E-4933-448B-BDEE-D193B3DFEEE9}" type="sibTrans" cxnId="{6BBA4974-E695-4C4D-8802-D6DD88349B2B}">
      <dgm:prSet/>
      <dgm:spPr/>
      <dgm:t>
        <a:bodyPr/>
        <a:lstStyle/>
        <a:p>
          <a:endParaRPr lang="ru-RU"/>
        </a:p>
      </dgm:t>
    </dgm:pt>
    <dgm:pt modelId="{40795277-E952-4C91-9E6A-BF00281056B2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b="1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Изменение полного наименование клиента</a:t>
          </a:r>
        </a:p>
      </dgm:t>
    </dgm:pt>
    <dgm:pt modelId="{E9A42EDB-0D77-48CC-85B4-DE7F115CEF0C}" type="parTrans" cxnId="{1987CC70-F7FC-4B15-B0FD-3A783E971949}">
      <dgm:prSet/>
      <dgm:spPr/>
      <dgm:t>
        <a:bodyPr/>
        <a:lstStyle/>
        <a:p>
          <a:endParaRPr lang="ru-RU"/>
        </a:p>
      </dgm:t>
    </dgm:pt>
    <dgm:pt modelId="{EF5930FB-3DDA-499D-9951-70B7122BA9E2}" type="sibTrans" cxnId="{1987CC70-F7FC-4B15-B0FD-3A783E971949}">
      <dgm:prSet/>
      <dgm:spPr/>
      <dgm:t>
        <a:bodyPr/>
        <a:lstStyle/>
        <a:p>
          <a:endParaRPr lang="ru-RU"/>
        </a:p>
      </dgm:t>
    </dgm:pt>
    <dgm:pt modelId="{4E2DAC0C-2F05-4373-8E52-0FC1B6CFFB64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отсутствие исправлений;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AD4C61-8B23-45D8-B99B-60FE40E40464}" type="parTrans" cxnId="{0E92F8C8-FE72-4D2F-A1EF-3F3455717755}">
      <dgm:prSet/>
      <dgm:spPr/>
      <dgm:t>
        <a:bodyPr/>
        <a:lstStyle/>
        <a:p>
          <a:endParaRPr lang="ru-RU"/>
        </a:p>
      </dgm:t>
    </dgm:pt>
    <dgm:pt modelId="{4471463E-64E5-4DCE-843B-B657DD57D272}" type="sibTrans" cxnId="{0E92F8C8-FE72-4D2F-A1EF-3F3455717755}">
      <dgm:prSet/>
      <dgm:spPr/>
      <dgm:t>
        <a:bodyPr/>
        <a:lstStyle/>
        <a:p>
          <a:endParaRPr lang="ru-RU"/>
        </a:p>
      </dgm:t>
    </dgm:pt>
    <dgm:pt modelId="{E412B446-CED8-4CCD-A097-9502A6AA63DE}">
      <dgm:prSet phldrT="[Текст]" custT="1"/>
      <dgm:spPr/>
      <dgm:t>
        <a:bodyPr/>
        <a:lstStyle/>
        <a:p>
          <a:r>
            <a: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rPr>
            <a:t>актуальность цифровых значений КБК в соответствии с Указаниями о порядке применения бюджетной классификации РФ.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17AC8B-FF47-45BC-979B-BFC84D8A9865}" type="parTrans" cxnId="{DDEDCED6-D7E5-4AA0-87D5-748DAB5FA685}">
      <dgm:prSet/>
      <dgm:spPr/>
      <dgm:t>
        <a:bodyPr/>
        <a:lstStyle/>
        <a:p>
          <a:endParaRPr lang="ru-RU"/>
        </a:p>
      </dgm:t>
    </dgm:pt>
    <dgm:pt modelId="{0FAF2E73-BC60-46E7-9560-CC0EA9285D34}" type="sibTrans" cxnId="{DDEDCED6-D7E5-4AA0-87D5-748DAB5FA685}">
      <dgm:prSet/>
      <dgm:spPr/>
      <dgm:t>
        <a:bodyPr/>
        <a:lstStyle/>
        <a:p>
          <a:endParaRPr lang="ru-RU"/>
        </a:p>
      </dgm:t>
    </dgm:pt>
    <dgm:pt modelId="{1857B663-77CD-4179-B9FB-D85212D209F0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     </a:t>
          </a:r>
        </a:p>
      </dgm:t>
    </dgm:pt>
    <dgm:pt modelId="{BC50D200-C688-4284-95F2-2B189BCAFEBF}" type="parTrans" cxnId="{9E9490E6-9265-40E3-B3D5-E281000B4D24}">
      <dgm:prSet/>
      <dgm:spPr/>
      <dgm:t>
        <a:bodyPr/>
        <a:lstStyle/>
        <a:p>
          <a:endParaRPr lang="ru-RU"/>
        </a:p>
      </dgm:t>
    </dgm:pt>
    <dgm:pt modelId="{34624E6B-1E55-427C-A544-CA710F9DE1FB}" type="sibTrans" cxnId="{9E9490E6-9265-40E3-B3D5-E281000B4D24}">
      <dgm:prSet/>
      <dgm:spPr/>
      <dgm:t>
        <a:bodyPr/>
        <a:lstStyle/>
        <a:p>
          <a:endParaRPr lang="ru-RU"/>
        </a:p>
      </dgm:t>
    </dgm:pt>
    <dgm:pt modelId="{74C49C4E-915A-42D6-8145-20463D046764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    Реестр администрируемых доходов</a:t>
          </a:r>
        </a:p>
      </dgm:t>
    </dgm:pt>
    <dgm:pt modelId="{5992C8B4-F069-400D-8A74-4816BBB9724A}" type="parTrans" cxnId="{C0481C7A-3597-4149-8B9D-0166D198A629}">
      <dgm:prSet/>
      <dgm:spPr/>
      <dgm:t>
        <a:bodyPr/>
        <a:lstStyle/>
        <a:p>
          <a:endParaRPr lang="ru-RU"/>
        </a:p>
      </dgm:t>
    </dgm:pt>
    <dgm:pt modelId="{E5F981E9-9DD6-4B1C-9252-0CE48C4FBF6D}" type="sibTrans" cxnId="{C0481C7A-3597-4149-8B9D-0166D198A629}">
      <dgm:prSet/>
      <dgm:spPr/>
      <dgm:t>
        <a:bodyPr/>
        <a:lstStyle/>
        <a:p>
          <a:endParaRPr lang="ru-RU"/>
        </a:p>
      </dgm:t>
    </dgm:pt>
    <dgm:pt modelId="{756C4A70-59DC-4F66-BDC2-219382E1BDA2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11AE80-F662-4CB1-B486-96D8F88AB276}" type="parTrans" cxnId="{9A7C7C23-8BCE-41ED-AA7A-70D0D6C02749}">
      <dgm:prSet/>
      <dgm:spPr/>
      <dgm:t>
        <a:bodyPr/>
        <a:lstStyle/>
        <a:p>
          <a:endParaRPr lang="ru-RU"/>
        </a:p>
      </dgm:t>
    </dgm:pt>
    <dgm:pt modelId="{7713E6D7-16CC-4B38-9FBC-D5EB87E48607}" type="sibTrans" cxnId="{9A7C7C23-8BCE-41ED-AA7A-70D0D6C02749}">
      <dgm:prSet/>
      <dgm:spPr/>
      <dgm:t>
        <a:bodyPr/>
        <a:lstStyle/>
        <a:p>
          <a:endParaRPr lang="ru-RU"/>
        </a:p>
      </dgm:t>
    </dgm:pt>
    <dgm:pt modelId="{19C10B96-CD44-4610-A47E-2C9FBB54F708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9F6B55-272F-4F0D-9AC5-C4C67E6F6020}" type="parTrans" cxnId="{4342748A-C6F5-45E2-B0BF-A197D0B43A99}">
      <dgm:prSet/>
      <dgm:spPr/>
      <dgm:t>
        <a:bodyPr/>
        <a:lstStyle/>
        <a:p>
          <a:endParaRPr lang="ru-RU"/>
        </a:p>
      </dgm:t>
    </dgm:pt>
    <dgm:pt modelId="{5377C2F3-C1FE-40AE-B3BB-AEA1E7979BBD}" type="sibTrans" cxnId="{4342748A-C6F5-45E2-B0BF-A197D0B43A99}">
      <dgm:prSet/>
      <dgm:spPr/>
      <dgm:t>
        <a:bodyPr/>
        <a:lstStyle/>
        <a:p>
          <a:endParaRPr lang="ru-RU"/>
        </a:p>
      </dgm:t>
    </dgm:pt>
    <dgm:pt modelId="{8218FBD1-0776-4432-A4AC-F4E6E3105D21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BDFE1C-EF51-41F3-A360-1C849BF33832}" type="parTrans" cxnId="{044FEDD2-8CC9-4C90-A422-302681FE3E65}">
      <dgm:prSet/>
      <dgm:spPr/>
      <dgm:t>
        <a:bodyPr/>
        <a:lstStyle/>
        <a:p>
          <a:endParaRPr lang="ru-RU"/>
        </a:p>
      </dgm:t>
    </dgm:pt>
    <dgm:pt modelId="{F3DBFDDD-90CC-44CA-9968-0A7C8CF18D73}" type="sibTrans" cxnId="{044FEDD2-8CC9-4C90-A422-302681FE3E65}">
      <dgm:prSet/>
      <dgm:spPr/>
      <dgm:t>
        <a:bodyPr/>
        <a:lstStyle/>
        <a:p>
          <a:endParaRPr lang="ru-RU"/>
        </a:p>
      </dgm:t>
    </dgm:pt>
    <dgm:pt modelId="{813AEFAA-2CBE-4CB2-8145-50C116450E27}" type="pres">
      <dgm:prSet presAssocID="{7B95F306-845F-493B-B977-9351445E4A2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F570DB7-1823-4B2B-8DF8-FA40106CFC84}" type="pres">
      <dgm:prSet presAssocID="{1B43466E-9358-464F-9CFC-09DBD7F8CD4E}" presName="linNode" presStyleCnt="0"/>
      <dgm:spPr/>
    </dgm:pt>
    <dgm:pt modelId="{13AC991A-BC08-4139-AE28-8346FD99ECFB}" type="pres">
      <dgm:prSet presAssocID="{1B43466E-9358-464F-9CFC-09DBD7F8CD4E}" presName="parentShp" presStyleLbl="node1" presStyleIdx="0" presStyleCnt="2" custScaleX="56401" custScaleY="758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43C82D-16C3-4827-BEB5-D52A234197D1}" type="pres">
      <dgm:prSet presAssocID="{1B43466E-9358-464F-9CFC-09DBD7F8CD4E}" presName="childShp" presStyleLbl="bgAccFollowNode1" presStyleIdx="0" presStyleCnt="2" custScaleX="102274" custScaleY="75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F2AD0F-5281-4858-B2DA-CA23179485EB}" type="pres">
      <dgm:prSet presAssocID="{31ED4939-E166-4355-A524-B86A3B29D565}" presName="spacing" presStyleCnt="0"/>
      <dgm:spPr/>
    </dgm:pt>
    <dgm:pt modelId="{D398A320-6E2D-4FFA-9F91-199DB742F3B0}" type="pres">
      <dgm:prSet presAssocID="{40795277-E952-4C91-9E6A-BF00281056B2}" presName="linNode" presStyleCnt="0"/>
      <dgm:spPr/>
    </dgm:pt>
    <dgm:pt modelId="{02447329-0BA3-451F-BAB4-192F30D3B254}" type="pres">
      <dgm:prSet presAssocID="{40795277-E952-4C91-9E6A-BF00281056B2}" presName="parentShp" presStyleLbl="node1" presStyleIdx="1" presStyleCnt="2" custScaleX="56334" custScaleY="76051" custLinFactNeighborX="1267" custLinFactNeighborY="-20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E52307-2DA1-486B-964A-A9EE0AED5311}" type="pres">
      <dgm:prSet presAssocID="{40795277-E952-4C91-9E6A-BF00281056B2}" presName="childShp" presStyleLbl="bgAccFollowNode1" presStyleIdx="1" presStyleCnt="2" custScaleX="106346" custScaleY="72373" custLinFactNeighborX="-4325" custLinFactNeighborY="10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9490E6-9265-40E3-B3D5-E281000B4D24}" srcId="{40795277-E952-4C91-9E6A-BF00281056B2}" destId="{1857B663-77CD-4179-B9FB-D85212D209F0}" srcOrd="0" destOrd="0" parTransId="{BC50D200-C688-4284-95F2-2B189BCAFEBF}" sibTransId="{34624E6B-1E55-427C-A544-CA710F9DE1FB}"/>
    <dgm:cxn modelId="{1987CC70-F7FC-4B15-B0FD-3A783E971949}" srcId="{7B95F306-845F-493B-B977-9351445E4A2C}" destId="{40795277-E952-4C91-9E6A-BF00281056B2}" srcOrd="1" destOrd="0" parTransId="{E9A42EDB-0D77-48CC-85B4-DE7F115CEF0C}" sibTransId="{EF5930FB-3DDA-499D-9951-70B7122BA9E2}"/>
    <dgm:cxn modelId="{615E1B71-1FC6-43C3-96A4-CD6CD80BFE01}" type="presOf" srcId="{40795277-E952-4C91-9E6A-BF00281056B2}" destId="{02447329-0BA3-451F-BAB4-192F30D3B254}" srcOrd="0" destOrd="0" presId="urn:microsoft.com/office/officeart/2005/8/layout/vList6"/>
    <dgm:cxn modelId="{E8EFB2E3-5A8E-4CE3-B5EB-BF070A4A60A6}" type="presOf" srcId="{6D1F1448-3D71-4EA7-9789-F2718C18CD53}" destId="{9843C82D-16C3-4827-BEB5-D52A234197D1}" srcOrd="0" destOrd="1" presId="urn:microsoft.com/office/officeart/2005/8/layout/vList6"/>
    <dgm:cxn modelId="{0E92F8C8-FE72-4D2F-A1EF-3F3455717755}" srcId="{1B43466E-9358-464F-9CFC-09DBD7F8CD4E}" destId="{4E2DAC0C-2F05-4373-8E52-0FC1B6CFFB64}" srcOrd="2" destOrd="0" parTransId="{CBAD4C61-8B23-45D8-B99B-60FE40E40464}" sibTransId="{4471463E-64E5-4DCE-843B-B657DD57D272}"/>
    <dgm:cxn modelId="{1C7E0C87-666F-4058-B6BE-FB9E96445E98}" type="presOf" srcId="{7B95F306-845F-493B-B977-9351445E4A2C}" destId="{813AEFAA-2CBE-4CB2-8145-50C116450E27}" srcOrd="0" destOrd="0" presId="urn:microsoft.com/office/officeart/2005/8/layout/vList6"/>
    <dgm:cxn modelId="{DDEDCED6-D7E5-4AA0-87D5-748DAB5FA685}" srcId="{1B43466E-9358-464F-9CFC-09DBD7F8CD4E}" destId="{E412B446-CED8-4CCD-A097-9502A6AA63DE}" srcOrd="3" destOrd="0" parTransId="{C317AC8B-FF47-45BC-979B-BFC84D8A9865}" sibTransId="{0FAF2E73-BC60-46E7-9560-CC0EA9285D34}"/>
    <dgm:cxn modelId="{9B70FA92-E78B-4A7C-B8C6-26B2F706D49A}" type="presOf" srcId="{756C4A70-59DC-4F66-BDC2-219382E1BDA2}" destId="{6DE52307-2DA1-486B-964A-A9EE0AED5311}" srcOrd="0" destOrd="1" presId="urn:microsoft.com/office/officeart/2005/8/layout/vList6"/>
    <dgm:cxn modelId="{044FEDD2-8CC9-4C90-A422-302681FE3E65}" srcId="{40795277-E952-4C91-9E6A-BF00281056B2}" destId="{8218FBD1-0776-4432-A4AC-F4E6E3105D21}" srcOrd="3" destOrd="0" parTransId="{97BDFE1C-EF51-41F3-A360-1C849BF33832}" sibTransId="{F3DBFDDD-90CC-44CA-9968-0A7C8CF18D73}"/>
    <dgm:cxn modelId="{4342748A-C6F5-45E2-B0BF-A197D0B43A99}" srcId="{40795277-E952-4C91-9E6A-BF00281056B2}" destId="{19C10B96-CD44-4610-A47E-2C9FBB54F708}" srcOrd="2" destOrd="0" parTransId="{359F6B55-272F-4F0D-9AC5-C4C67E6F6020}" sibTransId="{5377C2F3-C1FE-40AE-B3BB-AEA1E7979BBD}"/>
    <dgm:cxn modelId="{8D0F046C-B44D-470C-84CC-2A6944EDBFC9}" srcId="{7B95F306-845F-493B-B977-9351445E4A2C}" destId="{1B43466E-9358-464F-9CFC-09DBD7F8CD4E}" srcOrd="0" destOrd="0" parTransId="{2D2DB2D9-E8DA-4ACC-A76E-30A5C0F4823C}" sibTransId="{31ED4939-E166-4355-A524-B86A3B29D565}"/>
    <dgm:cxn modelId="{C0481C7A-3597-4149-8B9D-0166D198A629}" srcId="{40795277-E952-4C91-9E6A-BF00281056B2}" destId="{74C49C4E-915A-42D6-8145-20463D046764}" srcOrd="4" destOrd="0" parTransId="{5992C8B4-F069-400D-8A74-4816BBB9724A}" sibTransId="{E5F981E9-9DD6-4B1C-9252-0CE48C4FBF6D}"/>
    <dgm:cxn modelId="{B3E4A7BD-0CED-48F9-93C7-1CD1DA8348A7}" type="presOf" srcId="{1B43466E-9358-464F-9CFC-09DBD7F8CD4E}" destId="{13AC991A-BC08-4139-AE28-8346FD99ECFB}" srcOrd="0" destOrd="0" presId="urn:microsoft.com/office/officeart/2005/8/layout/vList6"/>
    <dgm:cxn modelId="{E06B4C22-EA17-46BF-ACBB-2891285396B3}" type="presOf" srcId="{1857B663-77CD-4179-B9FB-D85212D209F0}" destId="{6DE52307-2DA1-486B-964A-A9EE0AED5311}" srcOrd="0" destOrd="0" presId="urn:microsoft.com/office/officeart/2005/8/layout/vList6"/>
    <dgm:cxn modelId="{607A34C3-4496-45FB-A666-80C4131BD31B}" type="presOf" srcId="{E412B446-CED8-4CCD-A097-9502A6AA63DE}" destId="{9843C82D-16C3-4827-BEB5-D52A234197D1}" srcOrd="0" destOrd="3" presId="urn:microsoft.com/office/officeart/2005/8/layout/vList6"/>
    <dgm:cxn modelId="{00E46FF2-F49A-4A3D-BC97-BAF3F88C07D9}" type="presOf" srcId="{4E2DAC0C-2F05-4373-8E52-0FC1B6CFFB64}" destId="{9843C82D-16C3-4827-BEB5-D52A234197D1}" srcOrd="0" destOrd="2" presId="urn:microsoft.com/office/officeart/2005/8/layout/vList6"/>
    <dgm:cxn modelId="{6BBA4974-E695-4C4D-8802-D6DD88349B2B}" srcId="{1B43466E-9358-464F-9CFC-09DBD7F8CD4E}" destId="{6D1F1448-3D71-4EA7-9789-F2718C18CD53}" srcOrd="1" destOrd="0" parTransId="{463134EC-25F3-4E63-BEC0-0FD78372C9D6}" sibTransId="{E3E5025E-4933-448B-BDEE-D193B3DFEEE9}"/>
    <dgm:cxn modelId="{F29FFAF1-26CF-4719-80F9-55C3ADA0A13F}" type="presOf" srcId="{19C10B96-CD44-4610-A47E-2C9FBB54F708}" destId="{6DE52307-2DA1-486B-964A-A9EE0AED5311}" srcOrd="0" destOrd="2" presId="urn:microsoft.com/office/officeart/2005/8/layout/vList6"/>
    <dgm:cxn modelId="{4C166747-3EE5-40B3-BC24-7E4395B62AB8}" type="presOf" srcId="{54AD183A-1A64-4937-9DB1-4F08F9C7C026}" destId="{9843C82D-16C3-4827-BEB5-D52A234197D1}" srcOrd="0" destOrd="0" presId="urn:microsoft.com/office/officeart/2005/8/layout/vList6"/>
    <dgm:cxn modelId="{154B8047-5262-4872-830B-24B041F2AAD1}" type="presOf" srcId="{74C49C4E-915A-42D6-8145-20463D046764}" destId="{6DE52307-2DA1-486B-964A-A9EE0AED5311}" srcOrd="0" destOrd="4" presId="urn:microsoft.com/office/officeart/2005/8/layout/vList6"/>
    <dgm:cxn modelId="{62DF0ED6-E1AE-406D-AA6B-B857B62C3A9E}" srcId="{1B43466E-9358-464F-9CFC-09DBD7F8CD4E}" destId="{54AD183A-1A64-4937-9DB1-4F08F9C7C026}" srcOrd="0" destOrd="0" parTransId="{E8DB2EAF-0628-4163-BC2D-224C26A96C9B}" sibTransId="{4E99CFD2-151A-4C80-BB01-AD65FBCCD0DF}"/>
    <dgm:cxn modelId="{3794A122-9501-49B6-9A33-984EFF79E58D}" type="presOf" srcId="{8218FBD1-0776-4432-A4AC-F4E6E3105D21}" destId="{6DE52307-2DA1-486B-964A-A9EE0AED5311}" srcOrd="0" destOrd="3" presId="urn:microsoft.com/office/officeart/2005/8/layout/vList6"/>
    <dgm:cxn modelId="{9A7C7C23-8BCE-41ED-AA7A-70D0D6C02749}" srcId="{40795277-E952-4C91-9E6A-BF00281056B2}" destId="{756C4A70-59DC-4F66-BDC2-219382E1BDA2}" srcOrd="1" destOrd="0" parTransId="{E411AE80-F662-4CB1-B486-96D8F88AB276}" sibTransId="{7713E6D7-16CC-4B38-9FBC-D5EB87E48607}"/>
    <dgm:cxn modelId="{6CC83EF2-1F2C-4A65-90D6-CAC5DA8E88AA}" type="presParOf" srcId="{813AEFAA-2CBE-4CB2-8145-50C116450E27}" destId="{3F570DB7-1823-4B2B-8DF8-FA40106CFC84}" srcOrd="0" destOrd="0" presId="urn:microsoft.com/office/officeart/2005/8/layout/vList6"/>
    <dgm:cxn modelId="{CB458361-2069-42E9-BAE5-333BA13E52D5}" type="presParOf" srcId="{3F570DB7-1823-4B2B-8DF8-FA40106CFC84}" destId="{13AC991A-BC08-4139-AE28-8346FD99ECFB}" srcOrd="0" destOrd="0" presId="urn:microsoft.com/office/officeart/2005/8/layout/vList6"/>
    <dgm:cxn modelId="{F107E453-1DB4-423D-A251-E31FA0BC2A11}" type="presParOf" srcId="{3F570DB7-1823-4B2B-8DF8-FA40106CFC84}" destId="{9843C82D-16C3-4827-BEB5-D52A234197D1}" srcOrd="1" destOrd="0" presId="urn:microsoft.com/office/officeart/2005/8/layout/vList6"/>
    <dgm:cxn modelId="{94EA3B72-74AF-47E0-925A-C27524708040}" type="presParOf" srcId="{813AEFAA-2CBE-4CB2-8145-50C116450E27}" destId="{8DF2AD0F-5281-4858-B2DA-CA23179485EB}" srcOrd="1" destOrd="0" presId="urn:microsoft.com/office/officeart/2005/8/layout/vList6"/>
    <dgm:cxn modelId="{E3A4453C-F307-480C-A08E-944DD23247DC}" type="presParOf" srcId="{813AEFAA-2CBE-4CB2-8145-50C116450E27}" destId="{D398A320-6E2D-4FFA-9F91-199DB742F3B0}" srcOrd="2" destOrd="0" presId="urn:microsoft.com/office/officeart/2005/8/layout/vList6"/>
    <dgm:cxn modelId="{8910B265-401D-4B36-9FC9-5B21A7127B87}" type="presParOf" srcId="{D398A320-6E2D-4FFA-9F91-199DB742F3B0}" destId="{02447329-0BA3-451F-BAB4-192F30D3B254}" srcOrd="0" destOrd="0" presId="urn:microsoft.com/office/officeart/2005/8/layout/vList6"/>
    <dgm:cxn modelId="{25939D5C-D887-47FF-8001-AF4E26356F32}" type="presParOf" srcId="{D398A320-6E2D-4FFA-9F91-199DB742F3B0}" destId="{6DE52307-2DA1-486B-964A-A9EE0AED531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D56DE7-B498-4721-8596-017AADAF44C1}">
      <dsp:nvSpPr>
        <dsp:cNvPr id="0" name=""/>
        <dsp:cNvSpPr/>
      </dsp:nvSpPr>
      <dsp:spPr>
        <a:xfrm rot="5400000">
          <a:off x="-102714" y="406511"/>
          <a:ext cx="684762" cy="479333"/>
        </a:xfrm>
        <a:prstGeom prst="chevron">
          <a:avLst/>
        </a:prstGeom>
        <a:solidFill>
          <a:schemeClr val="tx2">
            <a:alpha val="8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    </a:t>
          </a:r>
          <a:endParaRPr lang="ru-RU" sz="1300" kern="1200" dirty="0"/>
        </a:p>
      </dsp:txBody>
      <dsp:txXfrm rot="-5400000">
        <a:off x="1" y="543464"/>
        <a:ext cx="479333" cy="205429"/>
      </dsp:txXfrm>
    </dsp:sp>
    <dsp:sp modelId="{0456AA87-72F7-4D2F-B3E7-D8F4B2ED2D71}">
      <dsp:nvSpPr>
        <dsp:cNvPr id="0" name=""/>
        <dsp:cNvSpPr/>
      </dsp:nvSpPr>
      <dsp:spPr>
        <a:xfrm rot="5400000">
          <a:off x="3965585" y="-3320752"/>
          <a:ext cx="968011" cy="7758634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22.12.2017</a:t>
          </a: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 –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последний день представления Главными администраторами доходов бюджета Реестра администрируемых доходов (КФД 0531975), исполнение которого необходимо осуществить в 2017 году </a:t>
          </a:r>
          <a:endParaRPr lang="ru-RU" sz="1400" b="1" kern="1200" dirty="0"/>
        </a:p>
      </dsp:txBody>
      <dsp:txXfrm rot="-5400000">
        <a:off x="570274" y="121813"/>
        <a:ext cx="7711380" cy="873503"/>
      </dsp:txXfrm>
    </dsp:sp>
    <dsp:sp modelId="{A0BF2E5E-D786-4EFF-9EEF-A39E10ECFCC6}">
      <dsp:nvSpPr>
        <dsp:cNvPr id="0" name=""/>
        <dsp:cNvSpPr/>
      </dsp:nvSpPr>
      <dsp:spPr>
        <a:xfrm rot="5400000">
          <a:off x="-102714" y="1042381"/>
          <a:ext cx="684762" cy="479333"/>
        </a:xfrm>
        <a:prstGeom prst="chevron">
          <a:avLst/>
        </a:prstGeom>
        <a:solidFill>
          <a:schemeClr val="tx2">
            <a:alpha val="8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 smtClean="0"/>
        </a:p>
      </dsp:txBody>
      <dsp:txXfrm rot="-5400000">
        <a:off x="1" y="1179334"/>
        <a:ext cx="479333" cy="205429"/>
      </dsp:txXfrm>
    </dsp:sp>
    <dsp:sp modelId="{6C439F04-BAF7-49BE-B4AC-CBE916722CF8}">
      <dsp:nvSpPr>
        <dsp:cNvPr id="0" name=""/>
        <dsp:cNvSpPr/>
      </dsp:nvSpPr>
      <dsp:spPr>
        <a:xfrm rot="16200000" flipV="1">
          <a:off x="529976" y="1161030"/>
          <a:ext cx="41295" cy="2367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A24974C-51DD-4338-AC83-840581AF932B}">
      <dsp:nvSpPr>
        <dsp:cNvPr id="0" name=""/>
        <dsp:cNvSpPr/>
      </dsp:nvSpPr>
      <dsp:spPr>
        <a:xfrm rot="5400000">
          <a:off x="-102714" y="1957270"/>
          <a:ext cx="684762" cy="479333"/>
        </a:xfrm>
        <a:prstGeom prst="chevron">
          <a:avLst/>
        </a:prstGeom>
        <a:solidFill>
          <a:schemeClr val="tx2">
            <a:alpha val="8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 rot="-5400000">
        <a:off x="1" y="2094223"/>
        <a:ext cx="479333" cy="205429"/>
      </dsp:txXfrm>
    </dsp:sp>
    <dsp:sp modelId="{46CD12F2-1210-449D-BFFD-B83D52FF06CA}">
      <dsp:nvSpPr>
        <dsp:cNvPr id="0" name=""/>
        <dsp:cNvSpPr/>
      </dsp:nvSpPr>
      <dsp:spPr>
        <a:xfrm rot="5400000">
          <a:off x="3927779" y="-1952723"/>
          <a:ext cx="1046717" cy="7713184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6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22.12.2017 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-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последний день представления Уведомлений об уточнении вида и принадлежности платежа (КФД 0531809) на уточнение невыясненных поступлений, поступивших на счета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ОрФК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других субъектов Российской Федерации (п.19 приказа Федерального казначейства от 18.12.2013 № 125н ), исполнение которого необходимо осуществить в 2017 году  </a:t>
          </a:r>
        </a:p>
      </dsp:txBody>
      <dsp:txXfrm rot="-5400000">
        <a:off x="594546" y="1431607"/>
        <a:ext cx="7662087" cy="944523"/>
      </dsp:txXfrm>
    </dsp:sp>
    <dsp:sp modelId="{33F8BC4A-AFF1-45E8-A1C3-CD44862B19D8}">
      <dsp:nvSpPr>
        <dsp:cNvPr id="0" name=""/>
        <dsp:cNvSpPr/>
      </dsp:nvSpPr>
      <dsp:spPr>
        <a:xfrm rot="5400000">
          <a:off x="-102714" y="2858751"/>
          <a:ext cx="684762" cy="479333"/>
        </a:xfrm>
        <a:prstGeom prst="chevron">
          <a:avLst/>
        </a:prstGeom>
        <a:solidFill>
          <a:schemeClr val="tx2">
            <a:alpha val="8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    </a:t>
          </a:r>
          <a:endParaRPr lang="ru-RU" sz="1300" kern="1200" dirty="0"/>
        </a:p>
      </dsp:txBody>
      <dsp:txXfrm rot="-5400000">
        <a:off x="1" y="2995704"/>
        <a:ext cx="479333" cy="205429"/>
      </dsp:txXfrm>
    </dsp:sp>
    <dsp:sp modelId="{87D7383F-7A27-4213-BF58-8684DB8060B0}">
      <dsp:nvSpPr>
        <dsp:cNvPr id="0" name=""/>
        <dsp:cNvSpPr/>
      </dsp:nvSpPr>
      <dsp:spPr>
        <a:xfrm rot="5400000">
          <a:off x="4034913" y="-860018"/>
          <a:ext cx="897610" cy="7931881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600" b="1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28.12.2017 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-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последний день представления Заявок на возврат (КФД 0531803)), исполнение которых необходимо осуществить в 2017 году  </a:t>
          </a:r>
          <a:endParaRPr lang="ru-RU" sz="1400" b="1" kern="1200" dirty="0" smtClean="0">
            <a:solidFill>
              <a:srgbClr val="C00000"/>
            </a:solidFill>
          </a:endParaRPr>
        </a:p>
      </dsp:txBody>
      <dsp:txXfrm rot="-5400000">
        <a:off x="517778" y="2700935"/>
        <a:ext cx="7888063" cy="809974"/>
      </dsp:txXfrm>
    </dsp:sp>
    <dsp:sp modelId="{028C94DD-D868-477B-B442-EC54AE2C5A62}">
      <dsp:nvSpPr>
        <dsp:cNvPr id="0" name=""/>
        <dsp:cNvSpPr/>
      </dsp:nvSpPr>
      <dsp:spPr>
        <a:xfrm rot="5400000">
          <a:off x="-294372" y="3759391"/>
          <a:ext cx="1068078" cy="479333"/>
        </a:xfrm>
        <a:prstGeom prst="chevron">
          <a:avLst/>
        </a:prstGeom>
        <a:solidFill>
          <a:schemeClr val="tx2">
            <a:alpha val="8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 rot="-5400000">
        <a:off x="0" y="3704686"/>
        <a:ext cx="479333" cy="588745"/>
      </dsp:txXfrm>
    </dsp:sp>
    <dsp:sp modelId="{716995AE-BBAD-4B1D-A92A-7259D4CA9414}">
      <dsp:nvSpPr>
        <dsp:cNvPr id="0" name=""/>
        <dsp:cNvSpPr/>
      </dsp:nvSpPr>
      <dsp:spPr>
        <a:xfrm rot="5400000">
          <a:off x="4042784" y="273961"/>
          <a:ext cx="1018218" cy="8145120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28.12.2017 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- последний день представления Уведомлений об уточнении вида и принадлежности платежа (КФД 0531809), исполнение которых необходимо осуществить в 2017 году  </a:t>
          </a:r>
          <a:endParaRPr lang="ru-RU" sz="1400" b="1" kern="1200" dirty="0" smtClean="0"/>
        </a:p>
      </dsp:txBody>
      <dsp:txXfrm rot="-5400000">
        <a:off x="479334" y="3887117"/>
        <a:ext cx="8095415" cy="918808"/>
      </dsp:txXfrm>
    </dsp:sp>
    <dsp:sp modelId="{E7C30F6C-D12E-4D4F-9BC2-CE170D388790}">
      <dsp:nvSpPr>
        <dsp:cNvPr id="0" name=""/>
        <dsp:cNvSpPr/>
      </dsp:nvSpPr>
      <dsp:spPr>
        <a:xfrm rot="5400000">
          <a:off x="-102714" y="4565128"/>
          <a:ext cx="684762" cy="479333"/>
        </a:xfrm>
        <a:prstGeom prst="chevron">
          <a:avLst/>
        </a:prstGeom>
        <a:solidFill>
          <a:schemeClr val="tx2">
            <a:alpha val="8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kern="1200" dirty="0"/>
        </a:p>
      </dsp:txBody>
      <dsp:txXfrm rot="-5400000">
        <a:off x="1" y="4702081"/>
        <a:ext cx="479333" cy="205429"/>
      </dsp:txXfrm>
    </dsp:sp>
    <dsp:sp modelId="{BF669EFD-394E-4FBA-A2CC-0D662BD6C58F}">
      <dsp:nvSpPr>
        <dsp:cNvPr id="0" name=""/>
        <dsp:cNvSpPr/>
      </dsp:nvSpPr>
      <dsp:spPr>
        <a:xfrm rot="5400000" flipH="1" flipV="1">
          <a:off x="384592" y="4684823"/>
          <a:ext cx="238210" cy="275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64C4B2-CEF4-4B58-85E1-3107E5679F24}">
      <dsp:nvSpPr>
        <dsp:cNvPr id="0" name=""/>
        <dsp:cNvSpPr/>
      </dsp:nvSpPr>
      <dsp:spPr>
        <a:xfrm>
          <a:off x="6131039" y="2229927"/>
          <a:ext cx="1530265" cy="1113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ТОФК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31039" y="2229927"/>
        <a:ext cx="1530265" cy="1113498"/>
      </dsp:txXfrm>
    </dsp:sp>
    <dsp:sp modelId="{B34CA699-DF6C-4BEA-9E38-7F2E697FFEFE}">
      <dsp:nvSpPr>
        <dsp:cNvPr id="0" name=""/>
        <dsp:cNvSpPr/>
      </dsp:nvSpPr>
      <dsp:spPr>
        <a:xfrm>
          <a:off x="2616677" y="-376479"/>
          <a:ext cx="4523464" cy="5357786"/>
        </a:xfrm>
        <a:prstGeom prst="circularArrow">
          <a:avLst>
            <a:gd name="adj1" fmla="val 6905"/>
            <a:gd name="adj2" fmla="val 465553"/>
            <a:gd name="adj3" fmla="val 4868403"/>
            <a:gd name="adj4" fmla="val 1708791"/>
            <a:gd name="adj5" fmla="val 8055"/>
          </a:avLst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3389B5-CE3E-41E5-8B58-64354449364D}">
      <dsp:nvSpPr>
        <dsp:cNvPr id="0" name=""/>
        <dsp:cNvSpPr/>
      </dsp:nvSpPr>
      <dsp:spPr>
        <a:xfrm>
          <a:off x="3276442" y="4214810"/>
          <a:ext cx="1643905" cy="920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Запрос на выяснение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принадлежности платежа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76442" y="4214810"/>
        <a:ext cx="1643905" cy="920267"/>
      </dsp:txXfrm>
    </dsp:sp>
    <dsp:sp modelId="{24351F59-81D1-4D17-82B8-195590AD6D4D}">
      <dsp:nvSpPr>
        <dsp:cNvPr id="0" name=""/>
        <dsp:cNvSpPr/>
      </dsp:nvSpPr>
      <dsp:spPr>
        <a:xfrm>
          <a:off x="903347" y="-363070"/>
          <a:ext cx="4783772" cy="5421503"/>
        </a:xfrm>
        <a:prstGeom prst="circularArrow">
          <a:avLst>
            <a:gd name="adj1" fmla="val 6905"/>
            <a:gd name="adj2" fmla="val 465553"/>
            <a:gd name="adj3" fmla="val 8983159"/>
            <a:gd name="adj4" fmla="val 5429592"/>
            <a:gd name="adj5" fmla="val 8055"/>
          </a:avLst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52C6E9-C91C-40DF-8ABD-BE81F0693E93}">
      <dsp:nvSpPr>
        <dsp:cNvPr id="0" name=""/>
        <dsp:cNvSpPr/>
      </dsp:nvSpPr>
      <dsp:spPr>
        <a:xfrm>
          <a:off x="226158" y="2286311"/>
          <a:ext cx="1979173" cy="897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Администратор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доходов бюджета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6158" y="2286311"/>
        <a:ext cx="1979173" cy="897561"/>
      </dsp:txXfrm>
    </dsp:sp>
    <dsp:sp modelId="{95BECEF6-2292-4245-8E1A-889D24556E3D}">
      <dsp:nvSpPr>
        <dsp:cNvPr id="0" name=""/>
        <dsp:cNvSpPr/>
      </dsp:nvSpPr>
      <dsp:spPr>
        <a:xfrm>
          <a:off x="765530" y="614013"/>
          <a:ext cx="4607769" cy="5679757"/>
        </a:xfrm>
        <a:prstGeom prst="circularArrow">
          <a:avLst>
            <a:gd name="adj1" fmla="val 6905"/>
            <a:gd name="adj2" fmla="val 465553"/>
            <a:gd name="adj3" fmla="val 15700257"/>
            <a:gd name="adj4" fmla="val 12739928"/>
            <a:gd name="adj5" fmla="val 8055"/>
          </a:avLst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A1EDF-348F-4A8A-9DD4-A87FEE795C61}">
      <dsp:nvSpPr>
        <dsp:cNvPr id="0" name=""/>
        <dsp:cNvSpPr/>
      </dsp:nvSpPr>
      <dsp:spPr>
        <a:xfrm>
          <a:off x="3047703" y="114286"/>
          <a:ext cx="2068107" cy="1636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Письменное обращение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с приложением заявления плательщика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47703" y="114286"/>
        <a:ext cx="2068107" cy="1636233"/>
      </dsp:txXfrm>
    </dsp:sp>
    <dsp:sp modelId="{2F99A91F-B1DB-457C-9067-FA7D2B0E8D1F}">
      <dsp:nvSpPr>
        <dsp:cNvPr id="0" name=""/>
        <dsp:cNvSpPr/>
      </dsp:nvSpPr>
      <dsp:spPr>
        <a:xfrm>
          <a:off x="3015921" y="649207"/>
          <a:ext cx="4207294" cy="5730998"/>
        </a:xfrm>
        <a:prstGeom prst="circularArrow">
          <a:avLst>
            <a:gd name="adj1" fmla="val 6905"/>
            <a:gd name="adj2" fmla="val 465553"/>
            <a:gd name="adj3" fmla="val 18971362"/>
            <a:gd name="adj4" fmla="val 16194083"/>
            <a:gd name="adj5" fmla="val 8055"/>
          </a:avLst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7A813C-C031-42E8-A927-F701E60B975E}">
      <dsp:nvSpPr>
        <dsp:cNvPr id="0" name=""/>
        <dsp:cNvSpPr/>
      </dsp:nvSpPr>
      <dsp:spPr>
        <a:xfrm rot="5400000">
          <a:off x="-92465" y="95931"/>
          <a:ext cx="616439" cy="431507"/>
        </a:xfrm>
        <a:prstGeom prst="chevron">
          <a:avLst/>
        </a:prstGeom>
        <a:solidFill>
          <a:schemeClr val="tx2">
            <a:alpha val="8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" y="219219"/>
        <a:ext cx="431507" cy="184932"/>
      </dsp:txXfrm>
    </dsp:sp>
    <dsp:sp modelId="{3CB869EA-C389-4DC2-9441-C9512AAABC46}">
      <dsp:nvSpPr>
        <dsp:cNvPr id="0" name=""/>
        <dsp:cNvSpPr/>
      </dsp:nvSpPr>
      <dsp:spPr>
        <a:xfrm rot="5400000">
          <a:off x="2825519" y="-2390545"/>
          <a:ext cx="400685" cy="51887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 КБК, указанный в разделе 1  Заявки на возврат не соответствует шаблону КБК в Справочнике «КБК для исключения возвращаемого расчетного документа»</a:t>
          </a:r>
          <a:endParaRPr lang="ru-RU" sz="11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431507" y="23027"/>
        <a:ext cx="5169149" cy="361565"/>
      </dsp:txXfrm>
    </dsp:sp>
    <dsp:sp modelId="{2F3573A2-B7DB-4EBE-BFA4-644CD48D32E1}">
      <dsp:nvSpPr>
        <dsp:cNvPr id="0" name=""/>
        <dsp:cNvSpPr/>
      </dsp:nvSpPr>
      <dsp:spPr>
        <a:xfrm rot="5400000">
          <a:off x="-92465" y="646718"/>
          <a:ext cx="616439" cy="431507"/>
        </a:xfrm>
        <a:prstGeom prst="chevron">
          <a:avLst/>
        </a:prstGeom>
        <a:solidFill>
          <a:schemeClr val="tx2">
            <a:alpha val="8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" y="770006"/>
        <a:ext cx="431507" cy="184932"/>
      </dsp:txXfrm>
    </dsp:sp>
    <dsp:sp modelId="{61EDE0C5-5134-4B0F-9FCB-A78583E9C60C}">
      <dsp:nvSpPr>
        <dsp:cNvPr id="0" name=""/>
        <dsp:cNvSpPr/>
      </dsp:nvSpPr>
      <dsp:spPr>
        <a:xfrm rot="5400000">
          <a:off x="2825519" y="-1839759"/>
          <a:ext cx="400685" cy="51887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 Заполнен раздела 2 «Реквизиты документа –основания»</a:t>
          </a:r>
          <a:endParaRPr lang="ru-RU" sz="600" b="1" kern="1200" dirty="0"/>
        </a:p>
      </dsp:txBody>
      <dsp:txXfrm rot="-5400000">
        <a:off x="431507" y="573813"/>
        <a:ext cx="5169149" cy="361565"/>
      </dsp:txXfrm>
    </dsp:sp>
    <dsp:sp modelId="{BC9E2888-1CDA-4A6F-849B-F51A0E2393D3}">
      <dsp:nvSpPr>
        <dsp:cNvPr id="0" name=""/>
        <dsp:cNvSpPr/>
      </dsp:nvSpPr>
      <dsp:spPr>
        <a:xfrm rot="5400000">
          <a:off x="-92465" y="1197504"/>
          <a:ext cx="616439" cy="431507"/>
        </a:xfrm>
        <a:prstGeom prst="chevron">
          <a:avLst/>
        </a:prstGeom>
        <a:solidFill>
          <a:schemeClr val="tx2">
            <a:alpha val="8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/>
        </a:p>
      </dsp:txBody>
      <dsp:txXfrm rot="-5400000">
        <a:off x="2" y="1320792"/>
        <a:ext cx="431507" cy="184932"/>
      </dsp:txXfrm>
    </dsp:sp>
    <dsp:sp modelId="{41DCEDD6-0932-4CB3-B2CA-1C2C4C5C568E}">
      <dsp:nvSpPr>
        <dsp:cNvPr id="0" name=""/>
        <dsp:cNvSpPr/>
      </dsp:nvSpPr>
      <dsp:spPr>
        <a:xfrm rot="5400000">
          <a:off x="2825519" y="-1288973"/>
          <a:ext cx="400685" cy="51887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 Соответствие ИНН, КПП, Наименования получателя из раздела 3 Заявки на возврат ИНН, КПП, Наименованию плательщика из возвращаемого документа</a:t>
          </a:r>
          <a:endParaRPr lang="ru-RU" sz="1100" b="1" kern="1200" dirty="0"/>
        </a:p>
      </dsp:txBody>
      <dsp:txXfrm rot="-5400000">
        <a:off x="431507" y="1124599"/>
        <a:ext cx="5169149" cy="361565"/>
      </dsp:txXfrm>
    </dsp:sp>
    <dsp:sp modelId="{D44F7076-527E-446D-90FA-41947E9BC480}">
      <dsp:nvSpPr>
        <dsp:cNvPr id="0" name=""/>
        <dsp:cNvSpPr/>
      </dsp:nvSpPr>
      <dsp:spPr>
        <a:xfrm rot="5400000">
          <a:off x="-92465" y="1748290"/>
          <a:ext cx="616439" cy="431507"/>
        </a:xfrm>
        <a:prstGeom prst="chevron">
          <a:avLst/>
        </a:prstGeom>
        <a:solidFill>
          <a:schemeClr val="tx2">
            <a:alpha val="8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-5400000">
        <a:off x="2" y="1871578"/>
        <a:ext cx="431507" cy="184932"/>
      </dsp:txXfrm>
    </dsp:sp>
    <dsp:sp modelId="{AD9D559A-8CFB-4342-8B44-BD0221667DDC}">
      <dsp:nvSpPr>
        <dsp:cNvPr id="0" name=""/>
        <dsp:cNvSpPr/>
      </dsp:nvSpPr>
      <dsp:spPr>
        <a:xfrm rot="5400000">
          <a:off x="2825519" y="-738186"/>
          <a:ext cx="400685" cy="51887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 Код по ОКТМО, указанный в разделе 1 Заявки на возврат, должен соответствовать коду по ОКТМО возвращаемого платежа</a:t>
          </a:r>
          <a:endParaRPr lang="ru-RU" sz="1100" b="1" kern="1200" dirty="0"/>
        </a:p>
      </dsp:txBody>
      <dsp:txXfrm rot="-5400000">
        <a:off x="431507" y="1675386"/>
        <a:ext cx="5169149" cy="361565"/>
      </dsp:txXfrm>
    </dsp:sp>
    <dsp:sp modelId="{A28DCCFF-361C-4835-B9AE-8107E45D3EB7}">
      <dsp:nvSpPr>
        <dsp:cNvPr id="0" name=""/>
        <dsp:cNvSpPr/>
      </dsp:nvSpPr>
      <dsp:spPr>
        <a:xfrm rot="5400000">
          <a:off x="-92465" y="2299077"/>
          <a:ext cx="616439" cy="431507"/>
        </a:xfrm>
        <a:prstGeom prst="chevron">
          <a:avLst/>
        </a:prstGeom>
        <a:solidFill>
          <a:schemeClr val="tx2">
            <a:alpha val="8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-5400000">
        <a:off x="2" y="2422365"/>
        <a:ext cx="431507" cy="184932"/>
      </dsp:txXfrm>
    </dsp:sp>
    <dsp:sp modelId="{46651981-B617-457D-8BBB-1591AF7A50F4}">
      <dsp:nvSpPr>
        <dsp:cNvPr id="0" name=""/>
        <dsp:cNvSpPr/>
      </dsp:nvSpPr>
      <dsp:spPr>
        <a:xfrm rot="5400000">
          <a:off x="2825519" y="-187400"/>
          <a:ext cx="400685" cy="51887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 КБК, указанный в разделе 1 Заявки на возврат, должен соответствовать КБК возвращаемого платежа</a:t>
          </a:r>
          <a:endParaRPr lang="ru-RU" sz="1100" b="1" kern="1200" dirty="0"/>
        </a:p>
      </dsp:txBody>
      <dsp:txXfrm rot="-5400000">
        <a:off x="431507" y="2226172"/>
        <a:ext cx="5169149" cy="361565"/>
      </dsp:txXfrm>
    </dsp:sp>
    <dsp:sp modelId="{A41C2018-75B4-4227-8BFE-7DA5F70F47A9}">
      <dsp:nvSpPr>
        <dsp:cNvPr id="0" name=""/>
        <dsp:cNvSpPr/>
      </dsp:nvSpPr>
      <dsp:spPr>
        <a:xfrm rot="5400000">
          <a:off x="-92465" y="2849863"/>
          <a:ext cx="616439" cy="431507"/>
        </a:xfrm>
        <a:prstGeom prst="chevron">
          <a:avLst/>
        </a:prstGeom>
        <a:solidFill>
          <a:schemeClr val="tx2">
            <a:alpha val="8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-5400000">
        <a:off x="2" y="2973151"/>
        <a:ext cx="431507" cy="184932"/>
      </dsp:txXfrm>
    </dsp:sp>
    <dsp:sp modelId="{A97C5DF3-0009-4870-A919-1479D57C03A7}">
      <dsp:nvSpPr>
        <dsp:cNvPr id="0" name=""/>
        <dsp:cNvSpPr/>
      </dsp:nvSpPr>
      <dsp:spPr>
        <a:xfrm rot="5400000">
          <a:off x="2825519" y="363385"/>
          <a:ext cx="400685" cy="51887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ИНН, КПП, указанные в кодовой зоне Заявки на возврат, должны соответствовать ИНН, КПП АДБ, на котором учтен платеж</a:t>
          </a:r>
          <a:endParaRPr lang="ru-RU" sz="1100" b="1" kern="1200" dirty="0"/>
        </a:p>
      </dsp:txBody>
      <dsp:txXfrm rot="-5400000">
        <a:off x="431507" y="2776957"/>
        <a:ext cx="5169149" cy="361565"/>
      </dsp:txXfrm>
    </dsp:sp>
    <dsp:sp modelId="{0D4F7690-56C0-47D9-A3DD-58ACCA2EC9F0}">
      <dsp:nvSpPr>
        <dsp:cNvPr id="0" name=""/>
        <dsp:cNvSpPr/>
      </dsp:nvSpPr>
      <dsp:spPr>
        <a:xfrm rot="5400000">
          <a:off x="-92465" y="3400649"/>
          <a:ext cx="616439" cy="431507"/>
        </a:xfrm>
        <a:prstGeom prst="chevron">
          <a:avLst/>
        </a:prstGeom>
        <a:solidFill>
          <a:schemeClr val="tx2">
            <a:alpha val="8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-5400000">
        <a:off x="2" y="3523937"/>
        <a:ext cx="431507" cy="184932"/>
      </dsp:txXfrm>
    </dsp:sp>
    <dsp:sp modelId="{50A7AF98-B2BC-4653-A342-29FC316E74FE}">
      <dsp:nvSpPr>
        <dsp:cNvPr id="0" name=""/>
        <dsp:cNvSpPr/>
      </dsp:nvSpPr>
      <dsp:spPr>
        <a:xfrm rot="5400000">
          <a:off x="2825519" y="914172"/>
          <a:ext cx="400685" cy="51887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Контроль поля «Сумма в рублях» раздела 1 Заявки на возврат осуществляется с учетом ранее исполненных возвратов и уточнений</a:t>
          </a:r>
          <a:endParaRPr lang="ru-RU" sz="1200" b="1" kern="1200" dirty="0"/>
        </a:p>
      </dsp:txBody>
      <dsp:txXfrm rot="-5400000">
        <a:off x="431507" y="3327744"/>
        <a:ext cx="5169149" cy="361565"/>
      </dsp:txXfrm>
    </dsp:sp>
    <dsp:sp modelId="{6259613B-E007-49EB-B811-347B24C595FE}">
      <dsp:nvSpPr>
        <dsp:cNvPr id="0" name=""/>
        <dsp:cNvSpPr/>
      </dsp:nvSpPr>
      <dsp:spPr>
        <a:xfrm rot="5400000">
          <a:off x="-92465" y="3951435"/>
          <a:ext cx="616439" cy="431507"/>
        </a:xfrm>
        <a:prstGeom prst="chevron">
          <a:avLst/>
        </a:prstGeom>
        <a:solidFill>
          <a:schemeClr val="tx2">
            <a:alpha val="8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" y="4074723"/>
        <a:ext cx="431507" cy="184932"/>
      </dsp:txXfrm>
    </dsp:sp>
    <dsp:sp modelId="{AC42F1AF-4B8D-4C34-A3E0-203F1C2473E8}">
      <dsp:nvSpPr>
        <dsp:cNvPr id="0" name=""/>
        <dsp:cNvSpPr/>
      </dsp:nvSpPr>
      <dsp:spPr>
        <a:xfrm rot="5400000">
          <a:off x="2825519" y="1464958"/>
          <a:ext cx="400685" cy="51887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b="1" kern="1200" dirty="0" smtClean="0">
              <a:latin typeface="Times New Roman" pitchFamily="18" charset="0"/>
              <a:cs typeface="Times New Roman" pitchFamily="18" charset="0"/>
            </a:rPr>
            <a:t>GUID </a:t>
          </a: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расчетного документа плательщика*</a:t>
          </a:r>
          <a:endParaRPr lang="ru-RU" sz="1200" b="1" kern="1200" dirty="0" smtClean="0"/>
        </a:p>
      </dsp:txBody>
      <dsp:txXfrm rot="-5400000">
        <a:off x="431507" y="3878530"/>
        <a:ext cx="5169149" cy="361565"/>
      </dsp:txXfrm>
    </dsp:sp>
    <dsp:sp modelId="{DEE3EB50-1F51-4446-BE74-471C6B951556}">
      <dsp:nvSpPr>
        <dsp:cNvPr id="0" name=""/>
        <dsp:cNvSpPr/>
      </dsp:nvSpPr>
      <dsp:spPr>
        <a:xfrm rot="5400000">
          <a:off x="-92465" y="4502222"/>
          <a:ext cx="616439" cy="431507"/>
        </a:xfrm>
        <a:prstGeom prst="chevron">
          <a:avLst/>
        </a:prstGeom>
        <a:solidFill>
          <a:schemeClr val="tx2">
            <a:alpha val="8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100" b="1" kern="1200" dirty="0" smtClean="0"/>
        </a:p>
      </dsp:txBody>
      <dsp:txXfrm rot="-5400000">
        <a:off x="2" y="4625510"/>
        <a:ext cx="431507" cy="184932"/>
      </dsp:txXfrm>
    </dsp:sp>
    <dsp:sp modelId="{559F4366-34AE-4716-A3CC-4541DFB31504}">
      <dsp:nvSpPr>
        <dsp:cNvPr id="0" name=""/>
        <dsp:cNvSpPr/>
      </dsp:nvSpPr>
      <dsp:spPr>
        <a:xfrm rot="5400000">
          <a:off x="2825519" y="2015744"/>
          <a:ext cx="400685" cy="51887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Проверка наличия ранее направленной Заявки на возврат  по данному плательщику и сумме</a:t>
          </a:r>
        </a:p>
      </dsp:txBody>
      <dsp:txXfrm rot="-5400000">
        <a:off x="431507" y="4429316"/>
        <a:ext cx="5169149" cy="3615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FFCF73-B017-4C22-B078-AD931D6CC451}">
      <dsp:nvSpPr>
        <dsp:cNvPr id="0" name=""/>
        <dsp:cNvSpPr/>
      </dsp:nvSpPr>
      <dsp:spPr>
        <a:xfrm>
          <a:off x="1665580" y="1942836"/>
          <a:ext cx="1679369" cy="1425454"/>
        </a:xfrm>
        <a:prstGeom prst="gear9">
          <a:avLst/>
        </a:prstGeom>
        <a:solidFill>
          <a:schemeClr val="tx2">
            <a:alpha val="7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Автомати-зированные</a:t>
          </a: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контроли Заявки </a:t>
          </a:r>
          <a:endParaRPr lang="ru-RU" sz="13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84231" y="2276742"/>
        <a:ext cx="1042067" cy="732713"/>
      </dsp:txXfrm>
    </dsp:sp>
    <dsp:sp modelId="{36ECBCEF-C01D-4B7C-8570-33C373CDEC80}">
      <dsp:nvSpPr>
        <dsp:cNvPr id="0" name=""/>
        <dsp:cNvSpPr/>
      </dsp:nvSpPr>
      <dsp:spPr>
        <a:xfrm>
          <a:off x="403386" y="1757776"/>
          <a:ext cx="1450976" cy="1450976"/>
        </a:xfrm>
        <a:prstGeom prst="gear6">
          <a:avLst/>
        </a:prstGeom>
        <a:solidFill>
          <a:schemeClr val="accent2">
            <a:lumMod val="75000"/>
            <a:alpha val="7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Заявка на возврат</a:t>
          </a:r>
          <a:endParaRPr lang="ru-RU" sz="13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68674" y="2125271"/>
        <a:ext cx="720400" cy="715986"/>
      </dsp:txXfrm>
    </dsp:sp>
    <dsp:sp modelId="{5B932B2C-AE6A-4A24-AF74-10FD57540857}">
      <dsp:nvSpPr>
        <dsp:cNvPr id="0" name=""/>
        <dsp:cNvSpPr/>
      </dsp:nvSpPr>
      <dsp:spPr>
        <a:xfrm rot="20700000">
          <a:off x="1310506" y="3213330"/>
          <a:ext cx="1380572" cy="1348832"/>
        </a:xfrm>
        <a:prstGeom prst="gear6">
          <a:avLst/>
        </a:prstGeom>
        <a:solidFill>
          <a:schemeClr val="accent6">
            <a:lumMod val="75000"/>
            <a:alpha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Возврат </a:t>
          </a:r>
          <a:r>
            <a:rPr lang="ru-RU" sz="13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платель</a:t>
          </a:r>
          <a:r>
            <a:rPr lang="en-US" sz="13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13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щику</a:t>
          </a:r>
          <a:endParaRPr lang="ru-RU" sz="13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 rot="-20700000">
        <a:off x="1615188" y="3507286"/>
        <a:ext cx="771207" cy="760920"/>
      </dsp:txXfrm>
    </dsp:sp>
    <dsp:sp modelId="{C0EAE68A-5E20-49A6-997C-C66583F9E37E}">
      <dsp:nvSpPr>
        <dsp:cNvPr id="0" name=""/>
        <dsp:cNvSpPr/>
      </dsp:nvSpPr>
      <dsp:spPr>
        <a:xfrm rot="1436101">
          <a:off x="1424792" y="1656921"/>
          <a:ext cx="1907577" cy="1923997"/>
        </a:xfrm>
        <a:prstGeom prst="circularArrow">
          <a:avLst>
            <a:gd name="adj1" fmla="val 4687"/>
            <a:gd name="adj2" fmla="val 299029"/>
            <a:gd name="adj3" fmla="val 2501074"/>
            <a:gd name="adj4" fmla="val 15894179"/>
            <a:gd name="adj5" fmla="val 5469"/>
          </a:avLst>
        </a:prstGeom>
        <a:gradFill rotWithShape="0"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2000">
              <a:srgbClr val="B2B2B2"/>
            </a:gs>
            <a:gs pos="62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E99954-8EB9-4C3E-B701-376FA484E142}">
      <dsp:nvSpPr>
        <dsp:cNvPr id="0" name=""/>
        <dsp:cNvSpPr/>
      </dsp:nvSpPr>
      <dsp:spPr>
        <a:xfrm rot="20743411">
          <a:off x="102933" y="1599620"/>
          <a:ext cx="1950267" cy="185543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2700000" scaled="0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397A3F-5DB6-46BF-946D-D5AD6C4DEE8A}">
      <dsp:nvSpPr>
        <dsp:cNvPr id="0" name=""/>
        <dsp:cNvSpPr/>
      </dsp:nvSpPr>
      <dsp:spPr>
        <a:xfrm rot="12969994">
          <a:off x="1106352" y="2582884"/>
          <a:ext cx="2073733" cy="230231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6">
                <a:lumMod val="75000"/>
                <a:alpha val="70000"/>
              </a:schemeClr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587321-32FA-414B-A1EF-D3A86C614084}">
      <dsp:nvSpPr>
        <dsp:cNvPr id="0" name=""/>
        <dsp:cNvSpPr/>
      </dsp:nvSpPr>
      <dsp:spPr>
        <a:xfrm>
          <a:off x="784362" y="1885925"/>
          <a:ext cx="1232961" cy="1232961"/>
        </a:xfrm>
        <a:prstGeom prst="gear9">
          <a:avLst/>
        </a:prstGeom>
        <a:solidFill>
          <a:schemeClr val="tx2"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Автомати-зированные</a:t>
          </a: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контроли (слайд  7)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2242" y="2174740"/>
        <a:ext cx="737201" cy="633768"/>
      </dsp:txXfrm>
    </dsp:sp>
    <dsp:sp modelId="{5850E5BB-0468-43B3-B534-781AB02443CC}">
      <dsp:nvSpPr>
        <dsp:cNvPr id="0" name=""/>
        <dsp:cNvSpPr/>
      </dsp:nvSpPr>
      <dsp:spPr>
        <a:xfrm>
          <a:off x="384298" y="1284936"/>
          <a:ext cx="896699" cy="896699"/>
        </a:xfrm>
        <a:prstGeom prst="gear6">
          <a:avLst/>
        </a:prstGeom>
        <a:solidFill>
          <a:schemeClr val="accent2">
            <a:lumMod val="75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Заявка на возврат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0045" y="1512047"/>
        <a:ext cx="445205" cy="442477"/>
      </dsp:txXfrm>
    </dsp:sp>
    <dsp:sp modelId="{2C76C5DB-496A-4F13-8D32-4DD983287138}">
      <dsp:nvSpPr>
        <dsp:cNvPr id="0" name=""/>
        <dsp:cNvSpPr/>
      </dsp:nvSpPr>
      <dsp:spPr>
        <a:xfrm rot="20617064">
          <a:off x="223240" y="2957843"/>
          <a:ext cx="1599937" cy="1620207"/>
        </a:xfrm>
        <a:prstGeom prst="gear6">
          <a:avLst/>
        </a:prstGeom>
        <a:solidFill>
          <a:schemeClr val="accent6">
            <a:lumMod val="75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5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дополнительного контроля (в статусе «требуется уточнение»)</a:t>
          </a:r>
          <a:endParaRPr lang="ru-RU" sz="115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900000">
        <a:off x="572951" y="3314404"/>
        <a:ext cx="900515" cy="907084"/>
      </dsp:txXfrm>
    </dsp:sp>
    <dsp:sp modelId="{0EAF4CD9-E280-4627-941D-F314B5ECC1F4}">
      <dsp:nvSpPr>
        <dsp:cNvPr id="0" name=""/>
        <dsp:cNvSpPr/>
      </dsp:nvSpPr>
      <dsp:spPr>
        <a:xfrm rot="941068">
          <a:off x="906966" y="1763042"/>
          <a:ext cx="1366602" cy="1458484"/>
        </a:xfrm>
        <a:prstGeom prst="circularArrow">
          <a:avLst>
            <a:gd name="adj1" fmla="val 4687"/>
            <a:gd name="adj2" fmla="val 299029"/>
            <a:gd name="adj3" fmla="val 2438729"/>
            <a:gd name="adj4" fmla="val 16039509"/>
            <a:gd name="adj5" fmla="val 5469"/>
          </a:avLst>
        </a:prstGeom>
        <a:gradFill rotWithShape="0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233199-E692-4B89-8E82-3544AFF10C68}">
      <dsp:nvSpPr>
        <dsp:cNvPr id="0" name=""/>
        <dsp:cNvSpPr/>
      </dsp:nvSpPr>
      <dsp:spPr>
        <a:xfrm>
          <a:off x="225491" y="1164558"/>
          <a:ext cx="1146654" cy="114665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F2538F-2375-4912-ACAB-5E261E67F9D6}">
      <dsp:nvSpPr>
        <dsp:cNvPr id="0" name=""/>
        <dsp:cNvSpPr/>
      </dsp:nvSpPr>
      <dsp:spPr>
        <a:xfrm rot="12246628">
          <a:off x="629766" y="3412102"/>
          <a:ext cx="1374409" cy="135115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7A813C-C031-42E8-A927-F701E60B975E}">
      <dsp:nvSpPr>
        <dsp:cNvPr id="0" name=""/>
        <dsp:cNvSpPr/>
      </dsp:nvSpPr>
      <dsp:spPr>
        <a:xfrm rot="5400000">
          <a:off x="-195062" y="200044"/>
          <a:ext cx="1300418" cy="910292"/>
        </a:xfrm>
        <a:prstGeom prst="chevron">
          <a:avLst/>
        </a:prstGeom>
        <a:solidFill>
          <a:schemeClr val="accent6">
            <a:lumMod val="75000"/>
            <a:alpha val="6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460127"/>
        <a:ext cx="910292" cy="390126"/>
      </dsp:txXfrm>
    </dsp:sp>
    <dsp:sp modelId="{3CB869EA-C389-4DC2-9441-C9512AAABC46}">
      <dsp:nvSpPr>
        <dsp:cNvPr id="0" name=""/>
        <dsp:cNvSpPr/>
      </dsp:nvSpPr>
      <dsp:spPr>
        <a:xfrm rot="5400000">
          <a:off x="3359938" y="-2461702"/>
          <a:ext cx="845271" cy="57686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lumMod val="75000"/>
              <a:alpha val="7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Проверка ранее поступивших (возвращенных ) платежей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898236" y="41263"/>
        <a:ext cx="5727414" cy="762745"/>
      </dsp:txXfrm>
    </dsp:sp>
    <dsp:sp modelId="{BC9E2888-1CDA-4A6F-849B-F51A0E2393D3}">
      <dsp:nvSpPr>
        <dsp:cNvPr id="0" name=""/>
        <dsp:cNvSpPr/>
      </dsp:nvSpPr>
      <dsp:spPr>
        <a:xfrm rot="5400000">
          <a:off x="-195062" y="1319115"/>
          <a:ext cx="1300418" cy="910292"/>
        </a:xfrm>
        <a:prstGeom prst="chevron">
          <a:avLst/>
        </a:prstGeom>
        <a:solidFill>
          <a:schemeClr val="accent6">
            <a:lumMod val="75000"/>
            <a:alpha val="6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/>
        </a:p>
      </dsp:txBody>
      <dsp:txXfrm rot="-5400000">
        <a:off x="1" y="1579198"/>
        <a:ext cx="910292" cy="390126"/>
      </dsp:txXfrm>
    </dsp:sp>
    <dsp:sp modelId="{41DCEDD6-0932-4CB3-B2CA-1C2C4C5C568E}">
      <dsp:nvSpPr>
        <dsp:cNvPr id="0" name=""/>
        <dsp:cNvSpPr/>
      </dsp:nvSpPr>
      <dsp:spPr>
        <a:xfrm rot="5400000">
          <a:off x="3371995" y="-1337649"/>
          <a:ext cx="845271" cy="57686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lumMod val="75000"/>
              <a:alpha val="7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0" lvl="1" indent="0" algn="l" defTabSz="622300">
            <a:lnSpc>
              <a:spcPct val="15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Анализ приложенных документов (при их наличии), подтверждающих факт уплаты платежа или право плательщика на возврат</a:t>
          </a:r>
          <a:endParaRPr lang="ru-RU" sz="1400" b="1" kern="1200" dirty="0"/>
        </a:p>
      </dsp:txBody>
      <dsp:txXfrm rot="-5400000">
        <a:off x="910293" y="1165316"/>
        <a:ext cx="5727414" cy="762745"/>
      </dsp:txXfrm>
    </dsp:sp>
    <dsp:sp modelId="{4994DC6B-F876-49B5-ABB5-CC7B0401871A}">
      <dsp:nvSpPr>
        <dsp:cNvPr id="0" name=""/>
        <dsp:cNvSpPr/>
      </dsp:nvSpPr>
      <dsp:spPr>
        <a:xfrm rot="5400000">
          <a:off x="-195062" y="2730959"/>
          <a:ext cx="1300418" cy="910292"/>
        </a:xfrm>
        <a:prstGeom prst="chevron">
          <a:avLst/>
        </a:prstGeom>
        <a:solidFill>
          <a:schemeClr val="accent6">
            <a:lumMod val="75000"/>
            <a:alpha val="6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      </a:t>
          </a:r>
          <a:endParaRPr lang="ru-RU" sz="1100" b="1" kern="1200" dirty="0"/>
        </a:p>
      </dsp:txBody>
      <dsp:txXfrm rot="-5400000">
        <a:off x="1" y="2991042"/>
        <a:ext cx="910292" cy="390126"/>
      </dsp:txXfrm>
    </dsp:sp>
    <dsp:sp modelId="{9C65A79E-8179-41A9-9BDC-2D49BD1CCCEA}">
      <dsp:nvSpPr>
        <dsp:cNvPr id="0" name=""/>
        <dsp:cNvSpPr/>
      </dsp:nvSpPr>
      <dsp:spPr>
        <a:xfrm rot="5400000">
          <a:off x="3079222" y="74194"/>
          <a:ext cx="1430817" cy="57686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lumMod val="75000"/>
              <a:alpha val="7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0" lvl="1" indent="0" algn="l" defTabSz="622300">
            <a:lnSpc>
              <a:spcPct val="15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Определение на основании проведенного анализа  «привязки» заявки на возврат к первичному расчетному документу (например, в случае нахождения нескольких расчетных документов</a:t>
          </a:r>
          <a:r>
            <a:rPr lang="en-US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с одинаковыми реквизитами)</a:t>
          </a:r>
          <a:endParaRPr lang="ru-RU" sz="1400" b="1" kern="1200" dirty="0"/>
        </a:p>
      </dsp:txBody>
      <dsp:txXfrm rot="-5400000">
        <a:off x="910293" y="2312971"/>
        <a:ext cx="5698830" cy="129112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6F8AE-FF9E-4233-9BC8-F8C53ED99151}">
      <dsp:nvSpPr>
        <dsp:cNvPr id="0" name=""/>
        <dsp:cNvSpPr/>
      </dsp:nvSpPr>
      <dsp:spPr>
        <a:xfrm>
          <a:off x="-3819224" y="-586570"/>
          <a:ext cx="4552040" cy="4552040"/>
        </a:xfrm>
        <a:prstGeom prst="blockArc">
          <a:avLst>
            <a:gd name="adj1" fmla="val 18900000"/>
            <a:gd name="adj2" fmla="val 2700000"/>
            <a:gd name="adj3" fmla="val 47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59EBE8-BA0C-4514-A8D4-A504682D9758}">
      <dsp:nvSpPr>
        <dsp:cNvPr id="0" name=""/>
        <dsp:cNvSpPr/>
      </dsp:nvSpPr>
      <dsp:spPr>
        <a:xfrm>
          <a:off x="361641" y="342185"/>
          <a:ext cx="5858068" cy="51980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599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Копия распоряжения плательщика</a:t>
          </a:r>
          <a:endParaRPr lang="ru-RU" sz="13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61641" y="342185"/>
        <a:ext cx="5858068" cy="519809"/>
      </dsp:txXfrm>
    </dsp:sp>
    <dsp:sp modelId="{0897BA97-93ED-4670-A632-4AD6C9B3B6BE}">
      <dsp:nvSpPr>
        <dsp:cNvPr id="0" name=""/>
        <dsp:cNvSpPr/>
      </dsp:nvSpPr>
      <dsp:spPr>
        <a:xfrm>
          <a:off x="59197" y="194793"/>
          <a:ext cx="649762" cy="649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AA15C8-4E55-4889-AE26-C8ABEC182AD4}">
      <dsp:nvSpPr>
        <dsp:cNvPr id="0" name=""/>
        <dsp:cNvSpPr/>
      </dsp:nvSpPr>
      <dsp:spPr>
        <a:xfrm>
          <a:off x="682097" y="1039619"/>
          <a:ext cx="5560049" cy="51980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599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Копия платежного поручения, в которое включен платеж физического лица</a:t>
          </a:r>
          <a:endParaRPr lang="ru-RU" sz="13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82097" y="1039619"/>
        <a:ext cx="5560049" cy="519809"/>
      </dsp:txXfrm>
    </dsp:sp>
    <dsp:sp modelId="{25DCCF28-9EF3-49BB-B6B1-E757F0B505B9}">
      <dsp:nvSpPr>
        <dsp:cNvPr id="0" name=""/>
        <dsp:cNvSpPr/>
      </dsp:nvSpPr>
      <dsp:spPr>
        <a:xfrm>
          <a:off x="357216" y="974643"/>
          <a:ext cx="649762" cy="649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24D33C-7BF6-4794-AF4E-1FB7E83EED2C}">
      <dsp:nvSpPr>
        <dsp:cNvPr id="0" name=""/>
        <dsp:cNvSpPr/>
      </dsp:nvSpPr>
      <dsp:spPr>
        <a:xfrm>
          <a:off x="682097" y="1819469"/>
          <a:ext cx="5560049" cy="51980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599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Копия письма кредитной организации (ее филиала), подтверждающего факт включения распоряжения физического лица в  платежное поручение</a:t>
          </a:r>
          <a:endParaRPr lang="ru-RU" sz="13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82097" y="1819469"/>
        <a:ext cx="5560049" cy="519809"/>
      </dsp:txXfrm>
    </dsp:sp>
    <dsp:sp modelId="{3BA80582-CEA2-4BCE-9009-06FD7ADEB40C}">
      <dsp:nvSpPr>
        <dsp:cNvPr id="0" name=""/>
        <dsp:cNvSpPr/>
      </dsp:nvSpPr>
      <dsp:spPr>
        <a:xfrm>
          <a:off x="357216" y="1754493"/>
          <a:ext cx="649762" cy="649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670133-96F8-4881-8064-B11552658DA9}">
      <dsp:nvSpPr>
        <dsp:cNvPr id="0" name=""/>
        <dsp:cNvSpPr/>
      </dsp:nvSpPr>
      <dsp:spPr>
        <a:xfrm>
          <a:off x="384078" y="2599319"/>
          <a:ext cx="5858068" cy="51980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599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Иные документы, подтверждающие право плательщика на возврат денежных средств (например, подтверждающие изменение фамилии)</a:t>
          </a:r>
          <a:endParaRPr lang="ru-RU" sz="13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4078" y="2599319"/>
        <a:ext cx="5858068" cy="519809"/>
      </dsp:txXfrm>
    </dsp:sp>
    <dsp:sp modelId="{361F4477-EEAB-4245-9803-3A7AA9CB2698}">
      <dsp:nvSpPr>
        <dsp:cNvPr id="0" name=""/>
        <dsp:cNvSpPr/>
      </dsp:nvSpPr>
      <dsp:spPr>
        <a:xfrm>
          <a:off x="59197" y="2534343"/>
          <a:ext cx="649762" cy="649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D2572A-B31B-4DE6-86A9-6D9D3ECFCDE1}">
      <dsp:nvSpPr>
        <dsp:cNvPr id="0" name=""/>
        <dsp:cNvSpPr/>
      </dsp:nvSpPr>
      <dsp:spPr>
        <a:xfrm>
          <a:off x="44649" y="506577"/>
          <a:ext cx="1791316" cy="1074790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АДБ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129" y="538057"/>
        <a:ext cx="1728356" cy="1011830"/>
      </dsp:txXfrm>
    </dsp:sp>
    <dsp:sp modelId="{29C43338-0134-41D6-AE18-52BB6DFD08A1}">
      <dsp:nvSpPr>
        <dsp:cNvPr id="0" name=""/>
        <dsp:cNvSpPr/>
      </dsp:nvSpPr>
      <dsp:spPr>
        <a:xfrm rot="39473">
          <a:off x="1985086" y="835908"/>
          <a:ext cx="359294" cy="4442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lumMod val="60000"/>
            <a:lumOff val="40000"/>
            <a:alpha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1985090" y="924138"/>
        <a:ext cx="251506" cy="266548"/>
      </dsp:txXfrm>
    </dsp:sp>
    <dsp:sp modelId="{76E5569B-E80E-4967-A1BF-2A61922023C1}">
      <dsp:nvSpPr>
        <dsp:cNvPr id="0" name=""/>
        <dsp:cNvSpPr/>
      </dsp:nvSpPr>
      <dsp:spPr>
        <a:xfrm>
          <a:off x="2513837" y="140170"/>
          <a:ext cx="1791316" cy="1864309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Заявка на возврат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(подтверждающие документы, при необходимости)</a:t>
          </a:r>
          <a:endParaRPr lang="ru-RU" sz="1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66303" y="192636"/>
        <a:ext cx="1686384" cy="1759377"/>
      </dsp:txXfrm>
    </dsp:sp>
    <dsp:sp modelId="{00FEAD6A-03D2-46EF-B694-99747E4FE8D2}">
      <dsp:nvSpPr>
        <dsp:cNvPr id="0" name=""/>
        <dsp:cNvSpPr/>
      </dsp:nvSpPr>
      <dsp:spPr>
        <a:xfrm>
          <a:off x="4462789" y="850202"/>
          <a:ext cx="379759" cy="4442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lumMod val="60000"/>
            <a:lumOff val="40000"/>
            <a:alpha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4462789" y="939051"/>
        <a:ext cx="265831" cy="266548"/>
      </dsp:txXfrm>
    </dsp:sp>
    <dsp:sp modelId="{759F5DEE-7F6F-4A5F-BF4E-658A7BDCD043}">
      <dsp:nvSpPr>
        <dsp:cNvPr id="0" name=""/>
        <dsp:cNvSpPr/>
      </dsp:nvSpPr>
      <dsp:spPr>
        <a:xfrm>
          <a:off x="5021680" y="534930"/>
          <a:ext cx="1791316" cy="1074790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автоматизированного контроля наличия первоначального документа</a:t>
          </a:r>
          <a:endParaRPr lang="ru-RU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53160" y="566410"/>
        <a:ext cx="1728356" cy="1011830"/>
      </dsp:txXfrm>
    </dsp:sp>
    <dsp:sp modelId="{19A224E9-9ECD-4799-8EBB-125FD8D20C68}">
      <dsp:nvSpPr>
        <dsp:cNvPr id="0" name=""/>
        <dsp:cNvSpPr/>
      </dsp:nvSpPr>
      <dsp:spPr>
        <a:xfrm rot="5400000">
          <a:off x="5544604" y="2069772"/>
          <a:ext cx="745470" cy="444246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300" kern="1200"/>
        </a:p>
      </dsp:txBody>
      <dsp:txXfrm rot="-5400000">
        <a:off x="5784065" y="1919160"/>
        <a:ext cx="266548" cy="612196"/>
      </dsp:txXfrm>
    </dsp:sp>
    <dsp:sp modelId="{3B31D246-B3D9-40AA-897A-A98818D89277}">
      <dsp:nvSpPr>
        <dsp:cNvPr id="0" name=""/>
        <dsp:cNvSpPr/>
      </dsp:nvSpPr>
      <dsp:spPr>
        <a:xfrm>
          <a:off x="5021680" y="3016268"/>
          <a:ext cx="1791316" cy="1074790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 дополнительного контроля </a:t>
          </a:r>
          <a:r>
            <a:rPr lang="ru-RU" sz="14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учетом прилагаемых  документов</a:t>
          </a:r>
          <a:endParaRPr lang="ru-RU" sz="1400" b="1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53160" y="3047748"/>
        <a:ext cx="1728356" cy="1011830"/>
      </dsp:txXfrm>
    </dsp:sp>
    <dsp:sp modelId="{2B2A5831-FB45-4D84-BF30-8CC3EBC70940}">
      <dsp:nvSpPr>
        <dsp:cNvPr id="0" name=""/>
        <dsp:cNvSpPr/>
      </dsp:nvSpPr>
      <dsp:spPr>
        <a:xfrm rot="11522364">
          <a:off x="4497511" y="3068795"/>
          <a:ext cx="375757" cy="444246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10800000">
        <a:off x="4608998" y="3169401"/>
        <a:ext cx="263030" cy="266548"/>
      </dsp:txXfrm>
    </dsp:sp>
    <dsp:sp modelId="{3B6F81C7-AE58-43FF-9479-11D1103DCC34}">
      <dsp:nvSpPr>
        <dsp:cNvPr id="0" name=""/>
        <dsp:cNvSpPr/>
      </dsp:nvSpPr>
      <dsp:spPr>
        <a:xfrm>
          <a:off x="2536980" y="2486342"/>
          <a:ext cx="1791316" cy="1074790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68460" y="2517822"/>
        <a:ext cx="1728356" cy="1011830"/>
      </dsp:txXfrm>
    </dsp:sp>
    <dsp:sp modelId="{B117068C-A923-41FA-AACF-8FA2858F2E09}">
      <dsp:nvSpPr>
        <dsp:cNvPr id="0" name=""/>
        <dsp:cNvSpPr/>
      </dsp:nvSpPr>
      <dsp:spPr>
        <a:xfrm rot="10090472">
          <a:off x="1977977" y="3064254"/>
          <a:ext cx="400526" cy="444246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10800000">
        <a:off x="2096860" y="3140791"/>
        <a:ext cx="280368" cy="266548"/>
      </dsp:txXfrm>
    </dsp:sp>
    <dsp:sp modelId="{8DD744FA-793A-4673-A30F-587D87397013}">
      <dsp:nvSpPr>
        <dsp:cNvPr id="0" name=""/>
        <dsp:cNvSpPr/>
      </dsp:nvSpPr>
      <dsp:spPr>
        <a:xfrm>
          <a:off x="5993" y="2721007"/>
          <a:ext cx="1791316" cy="1665312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Протокол с указанием причины 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768" y="2769782"/>
        <a:ext cx="1693766" cy="156776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43C82D-16C3-4827-BEB5-D52A234197D1}">
      <dsp:nvSpPr>
        <dsp:cNvPr id="0" name=""/>
        <dsp:cNvSpPr/>
      </dsp:nvSpPr>
      <dsp:spPr>
        <a:xfrm>
          <a:off x="2268542" y="5281"/>
          <a:ext cx="4549570" cy="202979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соответствие форме согласно приложению № 73 к Порядку и требованиям, установленным пунктом 41 Порядка;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соответствие данным Сводного реестра; 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отсутствие исправлений;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rPr>
            <a:t>актуальность цифровых значений КБК в соответствии с Указаниями о порядке применения бюджетной классификации РФ.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68542" y="259006"/>
        <a:ext cx="3788397" cy="1522347"/>
      </dsp:txXfrm>
    </dsp:sp>
    <dsp:sp modelId="{13AC991A-BC08-4139-AE28-8346FD99ECFB}">
      <dsp:nvSpPr>
        <dsp:cNvPr id="0" name=""/>
        <dsp:cNvSpPr/>
      </dsp:nvSpPr>
      <dsp:spPr>
        <a:xfrm>
          <a:off x="595909" y="1870"/>
          <a:ext cx="1672633" cy="2036618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Проверка  в ТОФК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Реестра администрируемых доходов</a:t>
          </a:r>
          <a:endParaRPr lang="ru-RU" sz="14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7560" y="83521"/>
        <a:ext cx="1509331" cy="1873316"/>
      </dsp:txXfrm>
    </dsp:sp>
    <dsp:sp modelId="{6DE52307-2DA1-486B-964A-A9EE0AED5311}">
      <dsp:nvSpPr>
        <dsp:cNvPr id="0" name=""/>
        <dsp:cNvSpPr/>
      </dsp:nvSpPr>
      <dsp:spPr>
        <a:xfrm>
          <a:off x="2048716" y="2384983"/>
          <a:ext cx="4730709" cy="194364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     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    Реестр администрируемых доходов</a:t>
          </a:r>
        </a:p>
      </dsp:txBody>
      <dsp:txXfrm>
        <a:off x="2048716" y="2627938"/>
        <a:ext cx="4001843" cy="1457733"/>
      </dsp:txXfrm>
    </dsp:sp>
    <dsp:sp modelId="{02447329-0BA3-451F-BAB4-192F30D3B254}">
      <dsp:nvSpPr>
        <dsp:cNvPr id="0" name=""/>
        <dsp:cNvSpPr/>
      </dsp:nvSpPr>
      <dsp:spPr>
        <a:xfrm>
          <a:off x="562694" y="2252772"/>
          <a:ext cx="1670646" cy="2042419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b="1" kern="12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Изменение полного наименование клиента</a:t>
          </a:r>
        </a:p>
      </dsp:txBody>
      <dsp:txXfrm>
        <a:off x="644248" y="2334326"/>
        <a:ext cx="1507538" cy="18793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C5F2DC-CBFA-4B87-84E9-DEEDCB49EBA8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4538"/>
            <a:ext cx="53784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FC202-683A-4DD6-AD30-9F132B7862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383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7845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FC202-683A-4DD6-AD30-9F132B78629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D62B5-BFD8-493F-B00C-E31105BF4373}" type="datetime1">
              <a:rPr lang="ru-RU" smtClean="0"/>
              <a:pPr>
                <a:defRPr/>
              </a:pPr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BDEE2-AC99-45C1-AF82-AB8B0A62039A}" type="datetime1">
              <a:rPr lang="ru-RU" smtClean="0"/>
              <a:pPr>
                <a:defRPr/>
              </a:pPr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9B43E-E4E1-439A-9908-06889407C1C3}" type="datetime1">
              <a:rPr lang="ru-RU" smtClean="0"/>
              <a:pPr>
                <a:defRPr/>
              </a:pPr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CD14B-2B70-4FA1-80E1-15E5FE479042}" type="datetime1">
              <a:rPr lang="ru-RU" smtClean="0"/>
              <a:pPr>
                <a:defRPr/>
              </a:pPr>
              <a:t>19.12.2017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B964A-6D73-487B-A579-C0B795C9124C}" type="datetime1">
              <a:rPr lang="ru-RU" smtClean="0"/>
              <a:pPr>
                <a:defRPr/>
              </a:pPr>
              <a:t>19.12.2017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AE1C2-22FD-4EBE-BC60-AA7FC5FE4B75}" type="datetime1">
              <a:rPr lang="ru-RU" smtClean="0"/>
              <a:pPr>
                <a:defRPr/>
              </a:pPr>
              <a:t>19.12.2017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AD7D8-F03D-497A-BAA0-17F145B9928B}" type="datetime1">
              <a:rPr lang="ru-RU" smtClean="0"/>
              <a:pPr>
                <a:defRPr/>
              </a:pPr>
              <a:t>19.12.2017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FF1C4-75A0-42EB-A14A-C447C345DA86}" type="datetime1">
              <a:rPr lang="ru-RU" smtClean="0"/>
              <a:pPr>
                <a:defRPr/>
              </a:pPr>
              <a:t>19.12.2017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64FE3-6C3F-4EEB-B756-BF4EBE5AA32D}" type="datetime1">
              <a:rPr lang="ru-RU" smtClean="0"/>
              <a:pPr>
                <a:defRPr/>
              </a:pPr>
              <a:t>19.12.2017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108AE-40D1-40F1-990B-71A15690296C}" type="datetime1">
              <a:rPr lang="ru-RU" smtClean="0"/>
              <a:pPr>
                <a:defRPr/>
              </a:pPr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230D8-1B8D-4B01-8586-FBF3A0940181}" type="datetime1">
              <a:rPr lang="ru-RU" smtClean="0"/>
              <a:pPr>
                <a:defRPr/>
              </a:pPr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3D357EC-B735-4CB3-8011-DFF3B0A93A5D}" type="datetime1">
              <a:rPr lang="ru-RU" smtClean="0"/>
              <a:pPr>
                <a:defRPr/>
              </a:pPr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karelia.roskazna.ru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image" Target="../media/image14.png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13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11" Type="http://schemas.openxmlformats.org/officeDocument/2006/relationships/image" Target="../media/image21.jpeg"/><Relationship Id="rId5" Type="http://schemas.openxmlformats.org/officeDocument/2006/relationships/diagramColors" Target="../diagrams/colors8.xml"/><Relationship Id="rId10" Type="http://schemas.openxmlformats.org/officeDocument/2006/relationships/image" Target="../media/image20.png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24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2"/>
          <p:cNvSpPr txBox="1">
            <a:spLocks noChangeArrowheads="1"/>
          </p:cNvSpPr>
          <p:nvPr/>
        </p:nvSpPr>
        <p:spPr bwMode="auto">
          <a:xfrm>
            <a:off x="9476484" y="6415479"/>
            <a:ext cx="3792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07564" y="5157194"/>
            <a:ext cx="47585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начальника отдела доходов</a:t>
            </a:r>
          </a:p>
          <a:p>
            <a:pPr algn="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УФК по Республике Карелия</a:t>
            </a:r>
          </a:p>
          <a:p>
            <a:pPr algn="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Н.Т. Микитенко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08584" y="2048650"/>
            <a:ext cx="845750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lang="ru-RU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завершения </a:t>
            </a:r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</a:t>
            </a:r>
          </a:p>
          <a:p>
            <a:pPr algn="ctr">
              <a:lnSpc>
                <a:spcPct val="150000"/>
              </a:lnSpc>
            </a:pPr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учёту </a:t>
            </a:r>
            <a:r>
              <a:rPr lang="ru-RU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распределению поступлений</a:t>
            </a:r>
          </a:p>
          <a:p>
            <a:pPr algn="ctr">
              <a:lnSpc>
                <a:spcPct val="150000"/>
              </a:lnSpc>
            </a:pPr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2017 год</a:t>
            </a:r>
          </a:p>
          <a:p>
            <a:pPr algn="ctr"/>
            <a:endParaRPr lang="ru-RU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5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07525" y="579241"/>
            <a:ext cx="6150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Особенности завершения операций за 2017 год  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6" name="Схема 25"/>
          <p:cNvGraphicFramePr/>
          <p:nvPr>
            <p:extLst>
              <p:ext uri="{D42A27DB-BD31-4B8C-83A1-F6EECF244321}">
                <p14:modId xmlns:p14="http://schemas.microsoft.com/office/powerpoint/2010/main" val="1841756752"/>
              </p:ext>
            </p:extLst>
          </p:nvPr>
        </p:nvGraphicFramePr>
        <p:xfrm>
          <a:off x="816429" y="1294412"/>
          <a:ext cx="8624454" cy="5189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545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238250" y="1543791"/>
            <a:ext cx="7429500" cy="196617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Документы, поступившие на исполнение 29.12.2017 года будут исполняться в первый рабочий день </a:t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2018 года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09.01.2018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2204996"/>
          </a:xfrm>
        </p:spPr>
        <p:txBody>
          <a:bodyPr/>
          <a:lstStyle/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Полный текст Графика размещен на Интернет-сайте Управления (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  <a:hlinkClick r:id="rId2"/>
              </a:rPr>
              <a:t>http://karelia.roskazna.ru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в разделе «Документы»/«Обеспечение исполнения федерального бюджета»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907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35244" y="1936376"/>
            <a:ext cx="8032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Изменение Порядка учета Федеральным казначейством поступлений в бюджетную систему Российской Федерации и их распределения между бюджетами бюджетной системы Российской Федерации, утвержденного приказом Министерства финансов Российской Федерации от 18.12.2013</a:t>
            </a:r>
            <a:r>
              <a:rPr lang="ru-RU" sz="2400" b="1" dirty="0" smtClean="0">
                <a:solidFill>
                  <a:srgbClr val="335C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 125н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(далее – Порядок № 125н)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3" name="Рисунок 2" descr="http://npm.gimn1klgd.ru/wp-content/uploads/2017/06/1431087015_184239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848" y="2240710"/>
            <a:ext cx="1844265" cy="180220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890649" y="1733798"/>
            <a:ext cx="60174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Изменения, вносимые в Порядок 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№ 125н, по операция уточнения невыясненных поступлений, зачисляемых в федеральный бюджет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834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438971" y="564803"/>
            <a:ext cx="69070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Исполнение уведомления об уточнении вида и принадлежности платежа по уточнению невыясненных поступлений, зачисляемых в федеральный бюджет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050" name="Picture 2" descr="F:\картинки\чел с комп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9" y="2560320"/>
            <a:ext cx="1485319" cy="161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9387" y="4109421"/>
            <a:ext cx="24859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Администратор доходов бюджета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97156" y="4099111"/>
            <a:ext cx="6242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ТОФК</a:t>
            </a:r>
          </a:p>
        </p:txBody>
      </p:sp>
      <p:pic>
        <p:nvPicPr>
          <p:cNvPr id="19" name="Рисунок 18" descr="уведомление.rtf [Режим ограниченной функциональности] - Microsoft Word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7" t="15603" r="21416" b="8617"/>
          <a:stretch/>
        </p:blipFill>
        <p:spPr>
          <a:xfrm>
            <a:off x="2753286" y="1448999"/>
            <a:ext cx="4317850" cy="37570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Овал 26"/>
          <p:cNvSpPr/>
          <p:nvPr/>
        </p:nvSpPr>
        <p:spPr>
          <a:xfrm>
            <a:off x="5952716" y="3493014"/>
            <a:ext cx="278606" cy="121555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426311" y="5418628"/>
            <a:ext cx="39507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Исполнение уведомления об уточнении вида и принадлежности платежа по НВС, зачисляемым в ФБ, направленного АДБ, которому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Запрос на выяснение принадлежности платежа не направлялся, не допускается.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492" y="3001871"/>
            <a:ext cx="399054" cy="49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 вправо с вырезом 15"/>
          <p:cNvSpPr/>
          <p:nvPr/>
        </p:nvSpPr>
        <p:spPr>
          <a:xfrm>
            <a:off x="1978576" y="3093269"/>
            <a:ext cx="663975" cy="559397"/>
          </a:xfrm>
          <a:prstGeom prst="notched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>
            <a:off x="7222930" y="3028724"/>
            <a:ext cx="663975" cy="559397"/>
          </a:xfrm>
          <a:prstGeom prst="notched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192" y="2939611"/>
            <a:ext cx="601643" cy="698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3" descr="F:\картинки\восклиц.знак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079" y="5249731"/>
            <a:ext cx="919232" cy="113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F:\картинки\здание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700" y="2286000"/>
            <a:ext cx="1663552" cy="178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F:\картинки\здание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699" y="2286000"/>
            <a:ext cx="1663552" cy="178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23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62661436"/>
              </p:ext>
            </p:extLst>
          </p:nvPr>
        </p:nvGraphicFramePr>
        <p:xfrm>
          <a:off x="770277" y="1381005"/>
          <a:ext cx="8076303" cy="5135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41964" y="369034"/>
            <a:ext cx="58322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Уточнение невыясненных поступлений, зачисленных в федеральный бюджет, в случае, если Запрос на выяснение принадлежности платежа администратору доходов бюджета не направлялся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8" name="Picture 3" descr="F:\картинки\здание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139" y="2668892"/>
            <a:ext cx="1160292" cy="124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M:\05\0504\Презентации\Подколзин ВИ - все что было =)\К слайдам\emailgraphic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733" y="3393351"/>
            <a:ext cx="1686933" cy="15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:\картинки\чел с комп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03" y="2488364"/>
            <a:ext cx="1280514" cy="1310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771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3" name="Рисунок 2" descr="http://npm.gimn1klgd.ru/wp-content/uploads/2017/06/1431087015_184239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511" y="2468811"/>
            <a:ext cx="1844265" cy="180220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092530" y="1674421"/>
            <a:ext cx="597031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Контроль обоснованности возврата из бюджетов бюджетной системы Российской Федерации платежей, порядок возврата которых не установлен федеральными законами (далее – возврат неналоговых доходов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с 01.04.2018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780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668793" y="514592"/>
            <a:ext cx="65871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Особенности заполнения Заявки на возврат при возврате плательщикам излишне уплаченных (взысканных) сумм неналоговых доходов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ПЗВ_1031_63554-Вх_23_11_2017(ver1).rtf [Режим ограниченной функциональности] - Microsoft Wor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9" t="16292" r="21305" b="8387"/>
          <a:stretch/>
        </p:blipFill>
        <p:spPr>
          <a:xfrm>
            <a:off x="1793175" y="1563426"/>
            <a:ext cx="6092042" cy="37860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Овал 4"/>
          <p:cNvSpPr/>
          <p:nvPr/>
        </p:nvSpPr>
        <p:spPr>
          <a:xfrm>
            <a:off x="2421824" y="3859482"/>
            <a:ext cx="4245429" cy="534389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>
            <a:stCxn id="5" idx="4"/>
            <a:endCxn id="23" idx="0"/>
          </p:cNvCxnSpPr>
          <p:nvPr/>
        </p:nvCxnSpPr>
        <p:spPr>
          <a:xfrm flipH="1">
            <a:off x="2177908" y="4393871"/>
            <a:ext cx="2366631" cy="1056904"/>
          </a:xfrm>
          <a:prstGeom prst="straightConnector1">
            <a:avLst/>
          </a:prstGeom>
          <a:ln w="1905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24" idx="0"/>
          </p:cNvCxnSpPr>
          <p:nvPr/>
        </p:nvCxnSpPr>
        <p:spPr>
          <a:xfrm>
            <a:off x="4541908" y="4401414"/>
            <a:ext cx="3184559" cy="9481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510639" y="5450775"/>
            <a:ext cx="33345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АДБ в графах 1-3 раздела 2 «Реквизиты документа основания» Заявки на возврат  указывают реквизиты расчетного документа плательщика (платежного поручения на общую сумму с реестром).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962357" y="5349514"/>
            <a:ext cx="35282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В случае возврата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платежа физического лица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включенного в платежное поручение на общую сумму с реестром, в графе 2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раздела 2 «Реквизиты документа основания» Заявки на возврат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АДБ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указывают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номер платежного поручения на общую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сумму с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реестром и номер строки в реестре, разделенные между собой знаком «/».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41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052662956"/>
              </p:ext>
            </p:extLst>
          </p:nvPr>
        </p:nvGraphicFramePr>
        <p:xfrm>
          <a:off x="3903527" y="1125928"/>
          <a:ext cx="5620217" cy="5029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19863800"/>
              </p:ext>
            </p:extLst>
          </p:nvPr>
        </p:nvGraphicFramePr>
        <p:xfrm>
          <a:off x="319481" y="781050"/>
          <a:ext cx="3627442" cy="6076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5" name="Picture 2" descr="F:\картинки\чел с комп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944" y="1125929"/>
            <a:ext cx="970348" cy="1054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M:\05\0504\Презентации\Подколзин ВИ - все что было =)\К слайдам\3 тела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93" y="5517820"/>
            <a:ext cx="839956" cy="112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75313" y="469673"/>
            <a:ext cx="6860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Осуществление автоматизированных контролей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72804088"/>
              </p:ext>
            </p:extLst>
          </p:nvPr>
        </p:nvGraphicFramePr>
        <p:xfrm>
          <a:off x="312143" y="1133476"/>
          <a:ext cx="2241748" cy="5324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180754" y="595611"/>
            <a:ext cx="61680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Осуществление дополнительного контроля, в случае недостаточности данных для осуществления автоматизированного контроля</a:t>
            </a: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27832416"/>
              </p:ext>
            </p:extLst>
          </p:nvPr>
        </p:nvGraphicFramePr>
        <p:xfrm>
          <a:off x="2951919" y="1894485"/>
          <a:ext cx="6678970" cy="3841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052513" y="3258508"/>
            <a:ext cx="21352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tabLst>
                <a:tab pos="2493963" algn="l"/>
                <a:tab pos="3276600" algn="l"/>
                <a:tab pos="4308475" algn="l"/>
                <a:tab pos="5221288" algn="l"/>
                <a:tab pos="6821488" algn="l"/>
                <a:tab pos="7735888" algn="l"/>
                <a:tab pos="86502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2493963" algn="l"/>
                <a:tab pos="3276600" algn="l"/>
                <a:tab pos="4308475" algn="l"/>
                <a:tab pos="5221288" algn="l"/>
                <a:tab pos="6821488" algn="l"/>
                <a:tab pos="7735888" algn="l"/>
                <a:tab pos="86502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2493963" algn="l"/>
                <a:tab pos="3276600" algn="l"/>
                <a:tab pos="4308475" algn="l"/>
                <a:tab pos="5221288" algn="l"/>
                <a:tab pos="6821488" algn="l"/>
                <a:tab pos="7735888" algn="l"/>
                <a:tab pos="86502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2493963" algn="l"/>
                <a:tab pos="3276600" algn="l"/>
                <a:tab pos="4308475" algn="l"/>
                <a:tab pos="5221288" algn="l"/>
                <a:tab pos="6821488" algn="l"/>
                <a:tab pos="7735888" algn="l"/>
                <a:tab pos="86502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2493963" algn="l"/>
                <a:tab pos="3276600" algn="l"/>
                <a:tab pos="4308475" algn="l"/>
                <a:tab pos="5221288" algn="l"/>
                <a:tab pos="6821488" algn="l"/>
                <a:tab pos="7735888" algn="l"/>
                <a:tab pos="86502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493963" algn="l"/>
                <a:tab pos="3276600" algn="l"/>
                <a:tab pos="4308475" algn="l"/>
                <a:tab pos="5221288" algn="l"/>
                <a:tab pos="6821488" algn="l"/>
                <a:tab pos="7735888" algn="l"/>
                <a:tab pos="86502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493963" algn="l"/>
                <a:tab pos="3276600" algn="l"/>
                <a:tab pos="4308475" algn="l"/>
                <a:tab pos="5221288" algn="l"/>
                <a:tab pos="6821488" algn="l"/>
                <a:tab pos="7735888" algn="l"/>
                <a:tab pos="86502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493963" algn="l"/>
                <a:tab pos="3276600" algn="l"/>
                <a:tab pos="4308475" algn="l"/>
                <a:tab pos="5221288" algn="l"/>
                <a:tab pos="6821488" algn="l"/>
                <a:tab pos="7735888" algn="l"/>
                <a:tab pos="86502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493963" algn="l"/>
                <a:tab pos="3276600" algn="l"/>
                <a:tab pos="4308475" algn="l"/>
                <a:tab pos="5221288" algn="l"/>
                <a:tab pos="6821488" algn="l"/>
                <a:tab pos="7735888" algn="l"/>
                <a:tab pos="86502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3963" algn="l"/>
                <a:tab pos="3276600" algn="l"/>
                <a:tab pos="4308475" algn="l"/>
                <a:tab pos="5221288" algn="l"/>
                <a:tab pos="6821488" algn="l"/>
                <a:tab pos="7735888" algn="l"/>
                <a:tab pos="8650288" algn="l"/>
              </a:tabLst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alt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93963" algn="l"/>
                <a:tab pos="3276600" algn="l"/>
                <a:tab pos="4308475" algn="l"/>
                <a:tab pos="5221288" algn="l"/>
                <a:tab pos="6821488" algn="l"/>
                <a:tab pos="7735888" algn="l"/>
                <a:tab pos="8650288" algn="l"/>
              </a:tabLst>
            </a:pPr>
            <a:r>
              <a:rPr kumimoji="0" lang="ru-RU" altLang="ru-RU" sz="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80634" y="504459"/>
            <a:ext cx="5862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>
              <a:solidFill>
                <a:srgbClr val="3C6AB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18058" y="745354"/>
            <a:ext cx="57046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Документы, предоставляемые администратором доходов бюджета в ТОФК, в качестве подтверждения факта уплаты платежа физическим лицом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F:\картинки\чел с комп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963" y="2364948"/>
            <a:ext cx="1707096" cy="220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99066" y="4458399"/>
            <a:ext cx="13518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Администратор</a:t>
            </a:r>
          </a:p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доходов бюджета</a:t>
            </a:r>
          </a:p>
        </p:txBody>
      </p:sp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1323205791"/>
              </p:ext>
            </p:extLst>
          </p:nvPr>
        </p:nvGraphicFramePr>
        <p:xfrm>
          <a:off x="2856142" y="2012497"/>
          <a:ext cx="6286513" cy="3378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 descr="C:\Users\3092\Desktop\ПРЕЗЕНТАЦИИ\картинки\картинки\i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800" y="5105438"/>
            <a:ext cx="1107881" cy="102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09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252384316"/>
              </p:ext>
            </p:extLst>
          </p:nvPr>
        </p:nvGraphicFramePr>
        <p:xfrm>
          <a:off x="880843" y="1221318"/>
          <a:ext cx="6818991" cy="45264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C:\Users\3092\Desktop\ПРЕЗЕНТАЦИИ\картинки\картинки\папки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807" y="1828290"/>
            <a:ext cx="607861" cy="60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F:\картинки\здание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116" y="1834935"/>
            <a:ext cx="599718" cy="64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684" y="3991984"/>
            <a:ext cx="626864" cy="790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83742" y="3252391"/>
            <a:ext cx="517525" cy="464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67647" y="3210121"/>
            <a:ext cx="1213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найден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14138" y="4689657"/>
            <a:ext cx="1490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не найден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47797" y="700241"/>
            <a:ext cx="54890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Процедура осуществления возврата неналоговых платежей из бюджетной системы Российской Федерации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7888509" y="2823153"/>
            <a:ext cx="1791316" cy="1322818"/>
            <a:chOff x="6180529" y="499486"/>
            <a:chExt cx="2204697" cy="1322818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6180529" y="499486"/>
              <a:ext cx="2204697" cy="1322818"/>
            </a:xfrm>
            <a:prstGeom prst="roundRect">
              <a:avLst>
                <a:gd name="adj" fmla="val 10000"/>
              </a:avLst>
            </a:prstGeom>
            <a:solidFill>
              <a:schemeClr val="accent5">
                <a:lumMod val="40000"/>
                <a:lumOff val="60000"/>
                <a:alpha val="7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6219273" y="538230"/>
              <a:ext cx="2127209" cy="12453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ctr" defTabSz="2889250"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Документ найден.</a:t>
              </a:r>
            </a:p>
            <a:p>
              <a:pPr lvl="0" algn="ctr" defTabSz="2889250"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Исполнение документа.</a:t>
              </a:r>
              <a:endParaRPr lang="ru-RU" sz="1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 rot="2667469">
            <a:off x="7918123" y="2138576"/>
            <a:ext cx="441656" cy="589182"/>
            <a:chOff x="5492664" y="887513"/>
            <a:chExt cx="467395" cy="546765"/>
          </a:xfrm>
          <a:solidFill>
            <a:schemeClr val="accent5">
              <a:lumMod val="60000"/>
              <a:lumOff val="40000"/>
              <a:alpha val="80000"/>
            </a:schemeClr>
          </a:solidFill>
        </p:grpSpPr>
        <p:sp>
          <p:nvSpPr>
            <p:cNvPr id="19" name="Стрелка вправо 18"/>
            <p:cNvSpPr/>
            <p:nvPr/>
          </p:nvSpPr>
          <p:spPr>
            <a:xfrm>
              <a:off x="5492664" y="887513"/>
              <a:ext cx="467395" cy="546765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трелка вправо 4"/>
            <p:cNvSpPr/>
            <p:nvPr/>
          </p:nvSpPr>
          <p:spPr>
            <a:xfrm>
              <a:off x="5492664" y="996866"/>
              <a:ext cx="327177" cy="3280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/>
            </a:p>
          </p:txBody>
        </p:sp>
      </p:grpSp>
      <p:grpSp>
        <p:nvGrpSpPr>
          <p:cNvPr id="21" name="Группа 20"/>
          <p:cNvGrpSpPr/>
          <p:nvPr/>
        </p:nvGrpSpPr>
        <p:grpSpPr>
          <a:xfrm rot="19839201">
            <a:off x="7949072" y="4321865"/>
            <a:ext cx="379758" cy="546765"/>
            <a:chOff x="5492664" y="887513"/>
            <a:chExt cx="467395" cy="546765"/>
          </a:xfrm>
          <a:solidFill>
            <a:schemeClr val="accent5">
              <a:lumMod val="60000"/>
              <a:lumOff val="40000"/>
              <a:alpha val="80000"/>
            </a:schemeClr>
          </a:solidFill>
        </p:grpSpPr>
        <p:sp>
          <p:nvSpPr>
            <p:cNvPr id="22" name="Стрелка вправо 21"/>
            <p:cNvSpPr/>
            <p:nvPr/>
          </p:nvSpPr>
          <p:spPr>
            <a:xfrm>
              <a:off x="5492664" y="887513"/>
              <a:ext cx="467395" cy="546765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трелка вправо 4"/>
            <p:cNvSpPr/>
            <p:nvPr/>
          </p:nvSpPr>
          <p:spPr>
            <a:xfrm>
              <a:off x="5492664" y="996866"/>
              <a:ext cx="327177" cy="3280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/>
            </a:p>
          </p:txBody>
        </p:sp>
      </p:grpSp>
      <p:pic>
        <p:nvPicPr>
          <p:cNvPr id="24" name="Рисунок 23" descr="http://i.ytimg.com/vi/U-FI4yiEj-o/maxresdefault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886" y="5157643"/>
            <a:ext cx="866593" cy="1006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" descr="C:\Users\3092\Desktop\ПРЕЗЕНТАЦИИ\картинки\картинки\папки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342" y="4084780"/>
            <a:ext cx="607861" cy="60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295" y="3975974"/>
            <a:ext cx="662373" cy="8224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6403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01288" y="1520040"/>
            <a:ext cx="577927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 и ведения лицевых счетов территориальными органами  Федерального казначейства,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утвержденного приказом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от 17.10.2016</a:t>
            </a:r>
            <a:r>
              <a:rPr lang="ru-RU" sz="2400" b="1" dirty="0" smtClean="0">
                <a:solidFill>
                  <a:srgbClr val="335C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21н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вступающие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силу с 01.01.2018 года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561" y="1879839"/>
            <a:ext cx="1843186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9567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5469882"/>
              </p:ext>
            </p:extLst>
          </p:nvPr>
        </p:nvGraphicFramePr>
        <p:xfrm>
          <a:off x="572691" y="1663700"/>
          <a:ext cx="741402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6" name="Рисунок 5" descr="Документ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10885" y="4554088"/>
            <a:ext cx="669012" cy="767167"/>
          </a:xfrm>
          <a:prstGeom prst="rect">
            <a:avLst/>
          </a:prstGeom>
        </p:spPr>
      </p:pic>
      <p:pic>
        <p:nvPicPr>
          <p:cNvPr id="7" name="Picture 3" descr="F:\картинки\здание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981" y="2474874"/>
            <a:ext cx="1881592" cy="201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113" y="4469563"/>
            <a:ext cx="806556" cy="93621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445544" y="365126"/>
            <a:ext cx="6779419" cy="1158874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rgbClr val="335CA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600" dirty="0" smtClean="0">
                <a:solidFill>
                  <a:srgbClr val="335CA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Изменения Порядка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открытия и ведения лицевых счетов территориальными органами Федерального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казначейства, утвержденного приказом Федерального казначейства от 17.10.2016 № 21н</a:t>
            </a:r>
            <a:r>
              <a:rPr lang="ru-RU" sz="1400" b="1" dirty="0" smtClean="0">
                <a:solidFill>
                  <a:srgbClr val="335CA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400" b="1" dirty="0" smtClean="0">
                <a:solidFill>
                  <a:srgbClr val="335CA7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b="1" dirty="0">
              <a:solidFill>
                <a:srgbClr val="335CA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202" y="4193086"/>
            <a:ext cx="399054" cy="49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8354813" y="4638241"/>
            <a:ext cx="7278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ТОФК</a:t>
            </a:r>
          </a:p>
        </p:txBody>
      </p:sp>
    </p:spTree>
    <p:extLst>
      <p:ext uri="{BB962C8B-B14F-4D97-AF65-F5344CB8AC3E}">
        <p14:creationId xmlns:p14="http://schemas.microsoft.com/office/powerpoint/2010/main" val="2735662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066307" y="1638795"/>
            <a:ext cx="69233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93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22988</TotalTime>
  <Words>912</Words>
  <Application>Microsoft Office PowerPoint</Application>
  <PresentationFormat>Лист A4 (210x297 мм)</PresentationFormat>
  <Paragraphs>117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Документы, поступившие на исполнение 29.12.2017 года будут исполняться в первый рабочий день  2018 года – 09.01.2018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Изменения Порядка открытия и ведения лицевых счетов территориальными органами Федерального казначейства, утвержденного приказом Федерального казначейства от 17.10.2016 № 21н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Микитенко Надежда Тимофеевна</cp:lastModifiedBy>
  <cp:revision>920</cp:revision>
  <cp:lastPrinted>2017-12-15T14:41:04Z</cp:lastPrinted>
  <dcterms:created xsi:type="dcterms:W3CDTF">2015-03-03T16:27:21Z</dcterms:created>
  <dcterms:modified xsi:type="dcterms:W3CDTF">2017-12-19T07:02:29Z</dcterms:modified>
</cp:coreProperties>
</file>